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ags/tag7.xml" ContentType="application/vnd.openxmlformats-officedocument.presentationml.tags+xml"/>
  <Override PartName="/ppt/ink/ink1.xml" ContentType="application/inkml+xml"/>
  <Override PartName="/ppt/tags/tag8.xml" ContentType="application/vnd.openxmlformats-officedocument.presentationml.tags+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53"/>
  </p:notesMasterIdLst>
  <p:sldIdLst>
    <p:sldId id="256" r:id="rId5"/>
    <p:sldId id="257" r:id="rId6"/>
    <p:sldId id="258" r:id="rId7"/>
    <p:sldId id="259" r:id="rId8"/>
    <p:sldId id="260" r:id="rId9"/>
    <p:sldId id="276" r:id="rId10"/>
    <p:sldId id="277" r:id="rId11"/>
    <p:sldId id="278" r:id="rId12"/>
    <p:sldId id="261" r:id="rId13"/>
    <p:sldId id="279" r:id="rId14"/>
    <p:sldId id="280" r:id="rId15"/>
    <p:sldId id="281" r:id="rId16"/>
    <p:sldId id="284" r:id="rId17"/>
    <p:sldId id="285" r:id="rId18"/>
    <p:sldId id="286" r:id="rId19"/>
    <p:sldId id="287" r:id="rId20"/>
    <p:sldId id="288" r:id="rId21"/>
    <p:sldId id="290" r:id="rId22"/>
    <p:sldId id="291" r:id="rId23"/>
    <p:sldId id="292" r:id="rId24"/>
    <p:sldId id="293" r:id="rId25"/>
    <p:sldId id="294" r:id="rId26"/>
    <p:sldId id="296" r:id="rId27"/>
    <p:sldId id="295" r:id="rId28"/>
    <p:sldId id="297" r:id="rId29"/>
    <p:sldId id="298" r:id="rId30"/>
    <p:sldId id="299" r:id="rId31"/>
    <p:sldId id="300" r:id="rId32"/>
    <p:sldId id="302" r:id="rId33"/>
    <p:sldId id="303" r:id="rId34"/>
    <p:sldId id="301" r:id="rId35"/>
    <p:sldId id="304" r:id="rId36"/>
    <p:sldId id="305" r:id="rId37"/>
    <p:sldId id="306" r:id="rId38"/>
    <p:sldId id="307" r:id="rId39"/>
    <p:sldId id="308" r:id="rId40"/>
    <p:sldId id="309" r:id="rId41"/>
    <p:sldId id="310" r:id="rId42"/>
    <p:sldId id="311" r:id="rId43"/>
    <p:sldId id="312" r:id="rId44"/>
    <p:sldId id="313" r:id="rId45"/>
    <p:sldId id="314" r:id="rId46"/>
    <p:sldId id="315" r:id="rId47"/>
    <p:sldId id="316" r:id="rId48"/>
    <p:sldId id="317" r:id="rId49"/>
    <p:sldId id="273" r:id="rId50"/>
    <p:sldId id="318" r:id="rId51"/>
    <p:sldId id="319" r:id="rId52"/>
  </p:sldIdLst>
  <p:sldSz cx="12192000" cy="6858000"/>
  <p:notesSz cx="6858000" cy="1857375"/>
  <p:custDataLst>
    <p:tags r:id="rId5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44" userDrawn="1">
          <p15:clr>
            <a:srgbClr val="A4A3A4"/>
          </p15:clr>
        </p15:guide>
        <p15:guide id="2" pos="28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BD3AA52-0FB4-F6D0-6D07-1A3D2D9FD3FC}" name="Marianne Seidler" initials="MS" userId="S::mariannes@skillup.tech::bb0b4178-c940-4a9a-9c5e-e97bf5d50d86" providerId="AD"/>
  <p188:author id="{F554C3DC-94B8-9F7D-83FC-6D4CEC0DE845}" name="Dawn Teel-Friedman" initials="DTF" userId="Dawn Teel-Friedman"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Beth Larsen" initials="BL" lastIdx="1" clrIdx="4">
    <p:extLst>
      <p:ext uri="{19B8F6BF-5375-455C-9EA6-DF929625EA0E}">
        <p15:presenceInfo xmlns:p15="http://schemas.microsoft.com/office/powerpoint/2012/main" userId="04edb8684ac0beb8" providerId="Windows Live"/>
      </p:ext>
    </p:extLst>
  </p:cmAuthor>
  <p:cmAuthor id="6" name="Matt Ockenfels" initials="MO" lastIdx="1" clrIdx="5">
    <p:extLst>
      <p:ext uri="{19B8F6BF-5375-455C-9EA6-DF929625EA0E}">
        <p15:presenceInfo xmlns:p15="http://schemas.microsoft.com/office/powerpoint/2012/main" userId="S::matto@skillup.tech::1f5f8b86-5465-4302-9a82-9a36d055e8b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3"/>
    <a:srgbClr val="33B1FF"/>
    <a:srgbClr val="262626"/>
    <a:srgbClr val="007D79"/>
    <a:srgbClr val="D02670"/>
    <a:srgbClr val="231F20"/>
    <a:srgbClr val="525252"/>
    <a:srgbClr val="BE95FF"/>
    <a:srgbClr val="FFFFFF"/>
    <a:srgbClr val="C1C7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2E4BBC-F8F7-41E9-B341-C1F8B23577CE}" v="850" dt="2025-11-29T05:40:11.837"/>
    <p1510:client id="{79F7F7B2-8CA2-4EEC-B3A9-EF732A0B17E8}" v="303" dt="2025-11-29T06:57:54.297"/>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13" autoAdjust="0"/>
    <p:restoredTop sz="91480" autoAdjust="0"/>
  </p:normalViewPr>
  <p:slideViewPr>
    <p:cSldViewPr snapToGrid="0">
      <p:cViewPr varScale="1">
        <p:scale>
          <a:sx n="70" d="100"/>
          <a:sy n="70" d="100"/>
        </p:scale>
        <p:origin x="38" y="101"/>
      </p:cViewPr>
      <p:guideLst>
        <p:guide orient="horz" pos="744"/>
        <p:guide pos="288"/>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gs" Target="tags/tag1.xml"/><Relationship Id="rId62"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fshan Ali" userId="ca4f5079e8c3c68e" providerId="Windows Live" clId="Web-{B99FBA42-0E12-4664-8C70-7D9829607E20}"/>
    <pc:docChg chg="addSld modSld modMainMaster">
      <pc:chgData name="Afshan Ali" userId="ca4f5079e8c3c68e" providerId="Windows Live" clId="Web-{B99FBA42-0E12-4664-8C70-7D9829607E20}" dt="2025-11-11T01:18:18.191" v="681" actId="20577"/>
      <pc:docMkLst>
        <pc:docMk/>
      </pc:docMkLst>
      <pc:sldChg chg="modSp mod setBg">
        <pc:chgData name="Afshan Ali" userId="ca4f5079e8c3c68e" providerId="Windows Live" clId="Web-{B99FBA42-0E12-4664-8C70-7D9829607E20}" dt="2025-11-09T05:35:03.571" v="531" actId="20577"/>
        <pc:sldMkLst>
          <pc:docMk/>
          <pc:sldMk cId="4009730992" sldId="256"/>
        </pc:sldMkLst>
        <pc:spChg chg="mod">
          <ac:chgData name="Afshan Ali" userId="ca4f5079e8c3c68e" providerId="Windows Live" clId="Web-{B99FBA42-0E12-4664-8C70-7D9829607E20}" dt="2025-11-07T21:47:42.226" v="131" actId="20577"/>
          <ac:spMkLst>
            <pc:docMk/>
            <pc:sldMk cId="4009730992" sldId="256"/>
            <ac:spMk id="2" creationId="{570D5631-0297-E86E-7069-C969B141FD7D}"/>
          </ac:spMkLst>
        </pc:spChg>
        <pc:spChg chg="mod">
          <ac:chgData name="Afshan Ali" userId="ca4f5079e8c3c68e" providerId="Windows Live" clId="Web-{B99FBA42-0E12-4664-8C70-7D9829607E20}" dt="2025-11-09T05:35:03.571" v="531" actId="20577"/>
          <ac:spMkLst>
            <pc:docMk/>
            <pc:sldMk cId="4009730992" sldId="256"/>
            <ac:spMk id="3" creationId="{59DF6B8D-2BAC-11F8-7D28-B631D08C8D90}"/>
          </ac:spMkLst>
        </pc:spChg>
        <pc:picChg chg="mod">
          <ac:chgData name="Afshan Ali" userId="ca4f5079e8c3c68e" providerId="Windows Live" clId="Web-{B99FBA42-0E12-4664-8C70-7D9829607E20}" dt="2025-11-07T18:47:04.184" v="0" actId="1076"/>
          <ac:picMkLst>
            <pc:docMk/>
            <pc:sldMk cId="4009730992" sldId="256"/>
            <ac:picMk id="4" creationId="{77323E2C-8982-861D-BE1D-3E30E5CC437C}"/>
          </ac:picMkLst>
        </pc:picChg>
      </pc:sldChg>
      <pc:sldChg chg="modSp mod">
        <pc:chgData name="Afshan Ali" userId="ca4f5079e8c3c68e" providerId="Windows Live" clId="Web-{B99FBA42-0E12-4664-8C70-7D9829607E20}" dt="2025-11-09T05:34:36.868" v="529" actId="20577"/>
        <pc:sldMkLst>
          <pc:docMk/>
          <pc:sldMk cId="1453241194" sldId="257"/>
        </pc:sldMkLst>
        <pc:spChg chg="mod">
          <ac:chgData name="Afshan Ali" userId="ca4f5079e8c3c68e" providerId="Windows Live" clId="Web-{B99FBA42-0E12-4664-8C70-7D9829607E20}" dt="2025-11-09T05:34:36.868" v="529" actId="20577"/>
          <ac:spMkLst>
            <pc:docMk/>
            <pc:sldMk cId="1453241194" sldId="257"/>
            <ac:spMk id="9" creationId="{EEC79264-7E04-A135-9158-F7EF333AC3D8}"/>
          </ac:spMkLst>
        </pc:spChg>
        <pc:spChg chg="mod">
          <ac:chgData name="Afshan Ali" userId="ca4f5079e8c3c68e" providerId="Windows Live" clId="Web-{B99FBA42-0E12-4664-8C70-7D9829607E20}" dt="2025-11-07T21:47:18.991" v="130" actId="20577"/>
          <ac:spMkLst>
            <pc:docMk/>
            <pc:sldMk cId="1453241194" sldId="257"/>
            <ac:spMk id="10" creationId="{79639434-C7DB-C6DD-28C9-5FE3588C5BC8}"/>
          </ac:spMkLst>
        </pc:spChg>
      </pc:sldChg>
      <pc:sldChg chg="modSp mod">
        <pc:chgData name="Afshan Ali" userId="ca4f5079e8c3c68e" providerId="Windows Live" clId="Web-{B99FBA42-0E12-4664-8C70-7D9829607E20}" dt="2025-11-09T05:31:53.037" v="526" actId="20577"/>
        <pc:sldMkLst>
          <pc:docMk/>
          <pc:sldMk cId="1555385428" sldId="258"/>
        </pc:sldMkLst>
        <pc:spChg chg="mod">
          <ac:chgData name="Afshan Ali" userId="ca4f5079e8c3c68e" providerId="Windows Live" clId="Web-{B99FBA42-0E12-4664-8C70-7D9829607E20}" dt="2025-11-09T05:31:53.037" v="526" actId="20577"/>
          <ac:spMkLst>
            <pc:docMk/>
            <pc:sldMk cId="1555385428" sldId="258"/>
            <ac:spMk id="2" creationId="{83E48DC5-8A48-2A34-31B9-FC8CB168CAED}"/>
          </ac:spMkLst>
        </pc:spChg>
        <pc:spChg chg="mod">
          <ac:chgData name="Afshan Ali" userId="ca4f5079e8c3c68e" providerId="Windows Live" clId="Web-{B99FBA42-0E12-4664-8C70-7D9829607E20}" dt="2025-11-07T22:09:47.901" v="198" actId="14100"/>
          <ac:spMkLst>
            <pc:docMk/>
            <pc:sldMk cId="1555385428" sldId="258"/>
            <ac:spMk id="3" creationId="{06B44109-938A-7A63-C3A8-FDDB5C799EA5}"/>
          </ac:spMkLst>
        </pc:spChg>
        <pc:picChg chg="mod">
          <ac:chgData name="Afshan Ali" userId="ca4f5079e8c3c68e" providerId="Windows Live" clId="Web-{B99FBA42-0E12-4664-8C70-7D9829607E20}" dt="2025-11-07T22:09:41.792" v="197" actId="1076"/>
          <ac:picMkLst>
            <pc:docMk/>
            <pc:sldMk cId="1555385428" sldId="258"/>
            <ac:picMk id="7" creationId="{DA6795A9-FE70-B337-8B17-B79ACA60A9C1}"/>
          </ac:picMkLst>
        </pc:picChg>
      </pc:sldChg>
      <pc:sldChg chg="modSp mod">
        <pc:chgData name="Afshan Ali" userId="ca4f5079e8c3c68e" providerId="Windows Live" clId="Web-{B99FBA42-0E12-4664-8C70-7D9829607E20}" dt="2025-11-09T05:31:33.849" v="524" actId="20577"/>
        <pc:sldMkLst>
          <pc:docMk/>
          <pc:sldMk cId="2040863335" sldId="259"/>
        </pc:sldMkLst>
        <pc:spChg chg="mod">
          <ac:chgData name="Afshan Ali" userId="ca4f5079e8c3c68e" providerId="Windows Live" clId="Web-{B99FBA42-0E12-4664-8C70-7D9829607E20}" dt="2025-11-09T05:31:33.849" v="524" actId="20577"/>
          <ac:spMkLst>
            <pc:docMk/>
            <pc:sldMk cId="2040863335" sldId="259"/>
            <ac:spMk id="2" creationId="{12B7DC8D-244C-F7EC-5F66-ACB99A7D61C9}"/>
          </ac:spMkLst>
        </pc:spChg>
        <pc:spChg chg="mod">
          <ac:chgData name="Afshan Ali" userId="ca4f5079e8c3c68e" providerId="Windows Live" clId="Web-{B99FBA42-0E12-4664-8C70-7D9829607E20}" dt="2025-11-07T21:46:07.537" v="120" actId="20577"/>
          <ac:spMkLst>
            <pc:docMk/>
            <pc:sldMk cId="2040863335" sldId="259"/>
            <ac:spMk id="4" creationId="{ED35578F-30C9-4905-FD4E-7366FEFAEA7F}"/>
          </ac:spMkLst>
        </pc:spChg>
      </pc:sldChg>
      <pc:sldChg chg="modSp mod">
        <pc:chgData name="Afshan Ali" userId="ca4f5079e8c3c68e" providerId="Windows Live" clId="Web-{B99FBA42-0E12-4664-8C70-7D9829607E20}" dt="2025-11-09T05:31:12.365" v="522" actId="14100"/>
        <pc:sldMkLst>
          <pc:docMk/>
          <pc:sldMk cId="3791692516" sldId="260"/>
        </pc:sldMkLst>
        <pc:spChg chg="mod">
          <ac:chgData name="Afshan Ali" userId="ca4f5079e8c3c68e" providerId="Windows Live" clId="Web-{B99FBA42-0E12-4664-8C70-7D9829607E20}" dt="2025-11-09T05:30:29.334" v="519" actId="20577"/>
          <ac:spMkLst>
            <pc:docMk/>
            <pc:sldMk cId="3791692516" sldId="260"/>
            <ac:spMk id="2" creationId="{385AB7E7-7534-10CB-A359-88015C285B97}"/>
          </ac:spMkLst>
        </pc:spChg>
        <pc:spChg chg="mod">
          <ac:chgData name="Afshan Ali" userId="ca4f5079e8c3c68e" providerId="Windows Live" clId="Web-{B99FBA42-0E12-4664-8C70-7D9829607E20}" dt="2025-11-09T05:31:12.365" v="522" actId="14100"/>
          <ac:spMkLst>
            <pc:docMk/>
            <pc:sldMk cId="3791692516" sldId="260"/>
            <ac:spMk id="3" creationId="{5EF8C842-232A-AE37-3471-90353781809D}"/>
          </ac:spMkLst>
        </pc:spChg>
        <pc:picChg chg="mod">
          <ac:chgData name="Afshan Ali" userId="ca4f5079e8c3c68e" providerId="Windows Live" clId="Web-{B99FBA42-0E12-4664-8C70-7D9829607E20}" dt="2025-11-09T05:30:53.068" v="520" actId="14100"/>
          <ac:picMkLst>
            <pc:docMk/>
            <pc:sldMk cId="3791692516" sldId="260"/>
            <ac:picMk id="4" creationId="{280CF71F-8A03-DAC7-4BC2-F05644ECBFFF}"/>
          </ac:picMkLst>
        </pc:picChg>
      </pc:sldChg>
      <pc:sldChg chg="addSp delSp modSp mod">
        <pc:chgData name="Afshan Ali" userId="ca4f5079e8c3c68e" providerId="Windows Live" clId="Web-{B99FBA42-0E12-4664-8C70-7D9829607E20}" dt="2025-11-10T03:48:34.680" v="588" actId="20577"/>
        <pc:sldMkLst>
          <pc:docMk/>
          <pc:sldMk cId="2215908557" sldId="261"/>
        </pc:sldMkLst>
        <pc:spChg chg="mod">
          <ac:chgData name="Afshan Ali" userId="ca4f5079e8c3c68e" providerId="Windows Live" clId="Web-{B99FBA42-0E12-4664-8C70-7D9829607E20}" dt="2025-11-09T05:28:52.725" v="513" actId="20577"/>
          <ac:spMkLst>
            <pc:docMk/>
            <pc:sldMk cId="2215908557" sldId="261"/>
            <ac:spMk id="2" creationId="{B15210DC-B757-47AF-44F4-D6EC9F4BF93B}"/>
          </ac:spMkLst>
        </pc:spChg>
        <pc:spChg chg="add mod">
          <ac:chgData name="Afshan Ali" userId="ca4f5079e8c3c68e" providerId="Windows Live" clId="Web-{B99FBA42-0E12-4664-8C70-7D9829607E20}" dt="2025-11-10T03:48:34.680" v="588" actId="20577"/>
          <ac:spMkLst>
            <pc:docMk/>
            <pc:sldMk cId="2215908557" sldId="261"/>
            <ac:spMk id="5" creationId="{04E34631-5EE3-3FD9-BA86-07DD6FF59145}"/>
          </ac:spMkLst>
        </pc:spChg>
        <pc:picChg chg="add mod">
          <ac:chgData name="Afshan Ali" userId="ca4f5079e8c3c68e" providerId="Windows Live" clId="Web-{B99FBA42-0E12-4664-8C70-7D9829607E20}" dt="2025-11-09T05:29:39.256" v="515" actId="14100"/>
          <ac:picMkLst>
            <pc:docMk/>
            <pc:sldMk cId="2215908557" sldId="261"/>
            <ac:picMk id="3" creationId="{76CC52A3-A305-90CA-2D4C-16E7E6C1A165}"/>
          </ac:picMkLst>
        </pc:picChg>
      </pc:sldChg>
      <pc:sldChg chg="mod">
        <pc:chgData name="Afshan Ali" userId="ca4f5079e8c3c68e" providerId="Windows Live" clId="Web-{B99FBA42-0E12-4664-8C70-7D9829607E20}" dt="2025-11-08T03:43:13.031" v="357"/>
        <pc:sldMkLst>
          <pc:docMk/>
          <pc:sldMk cId="1860158657" sldId="273"/>
        </pc:sldMkLst>
      </pc:sldChg>
      <pc:sldChg chg="delSp modSp new mod">
        <pc:chgData name="Afshan Ali" userId="ca4f5079e8c3c68e" providerId="Windows Live" clId="Web-{B99FBA42-0E12-4664-8C70-7D9829607E20}" dt="2025-11-09T05:30:13.428" v="517" actId="20577"/>
        <pc:sldMkLst>
          <pc:docMk/>
          <pc:sldMk cId="586857778" sldId="276"/>
        </pc:sldMkLst>
        <pc:spChg chg="mod">
          <ac:chgData name="Afshan Ali" userId="ca4f5079e8c3c68e" providerId="Windows Live" clId="Web-{B99FBA42-0E12-4664-8C70-7D9829607E20}" dt="2025-11-09T05:30:13.428" v="517" actId="20577"/>
          <ac:spMkLst>
            <pc:docMk/>
            <pc:sldMk cId="586857778" sldId="276"/>
            <ac:spMk id="2" creationId="{D4253E09-EEBE-BB91-37D6-26540D2A9B3C}"/>
          </ac:spMkLst>
        </pc:spChg>
        <pc:spChg chg="mod">
          <ac:chgData name="Afshan Ali" userId="ca4f5079e8c3c68e" providerId="Windows Live" clId="Web-{B99FBA42-0E12-4664-8C70-7D9829607E20}" dt="2025-11-07T22:17:53.675" v="243" actId="14100"/>
          <ac:spMkLst>
            <pc:docMk/>
            <pc:sldMk cId="586857778" sldId="276"/>
            <ac:spMk id="3" creationId="{46575C97-6599-C377-3C15-FCEFF9FDF7E1}"/>
          </ac:spMkLst>
        </pc:spChg>
      </pc:sldChg>
      <pc:sldChg chg="addSp delSp modSp new mod">
        <pc:chgData name="Afshan Ali" userId="ca4f5079e8c3c68e" providerId="Windows Live" clId="Web-{B99FBA42-0E12-4664-8C70-7D9829607E20}" dt="2025-11-10T03:49:41.664" v="600" actId="20577"/>
        <pc:sldMkLst>
          <pc:docMk/>
          <pc:sldMk cId="4076482394" sldId="277"/>
        </pc:sldMkLst>
        <pc:spChg chg="mod">
          <ac:chgData name="Afshan Ali" userId="ca4f5079e8c3c68e" providerId="Windows Live" clId="Web-{B99FBA42-0E12-4664-8C70-7D9829607E20}" dt="2025-11-09T05:29:57.053" v="516" actId="20577"/>
          <ac:spMkLst>
            <pc:docMk/>
            <pc:sldMk cId="4076482394" sldId="277"/>
            <ac:spMk id="2" creationId="{7192B018-FA29-D067-AF69-A0A675A8AD31}"/>
          </ac:spMkLst>
        </pc:spChg>
        <pc:spChg chg="mod">
          <ac:chgData name="Afshan Ali" userId="ca4f5079e8c3c68e" providerId="Windows Live" clId="Web-{B99FBA42-0E12-4664-8C70-7D9829607E20}" dt="2025-11-10T03:49:41.664" v="600" actId="20577"/>
          <ac:spMkLst>
            <pc:docMk/>
            <pc:sldMk cId="4076482394" sldId="277"/>
            <ac:spMk id="3" creationId="{84B6C460-C860-C09B-D301-D0D0CD15E4AA}"/>
          </ac:spMkLst>
        </pc:spChg>
        <pc:picChg chg="add mod ord">
          <ac:chgData name="Afshan Ali" userId="ca4f5079e8c3c68e" providerId="Windows Live" clId="Web-{B99FBA42-0E12-4664-8C70-7D9829607E20}" dt="2025-11-08T00:43:47.075" v="320"/>
          <ac:picMkLst>
            <pc:docMk/>
            <pc:sldMk cId="4076482394" sldId="277"/>
            <ac:picMk id="5" creationId="{1B1F773B-5A63-B6CF-D417-E5188AC3F329}"/>
          </ac:picMkLst>
        </pc:picChg>
      </pc:sldChg>
      <pc:sldChg chg="addSp delSp modSp new mod">
        <pc:chgData name="Afshan Ali" userId="ca4f5079e8c3c68e" providerId="Windows Live" clId="Web-{B99FBA42-0E12-4664-8C70-7D9829607E20}" dt="2025-11-10T03:49:20.976" v="598" actId="20577"/>
        <pc:sldMkLst>
          <pc:docMk/>
          <pc:sldMk cId="1035359453" sldId="278"/>
        </pc:sldMkLst>
        <pc:spChg chg="mod">
          <ac:chgData name="Afshan Ali" userId="ca4f5079e8c3c68e" providerId="Windows Live" clId="Web-{B99FBA42-0E12-4664-8C70-7D9829607E20}" dt="2025-11-09T04:35:52.956" v="412" actId="20577"/>
          <ac:spMkLst>
            <pc:docMk/>
            <pc:sldMk cId="1035359453" sldId="278"/>
            <ac:spMk id="2" creationId="{260F8ECF-FA5D-F6E6-3EB8-0C2766446722}"/>
          </ac:spMkLst>
        </pc:spChg>
        <pc:spChg chg="mod">
          <ac:chgData name="Afshan Ali" userId="ca4f5079e8c3c68e" providerId="Windows Live" clId="Web-{B99FBA42-0E12-4664-8C70-7D9829607E20}" dt="2025-11-10T03:49:20.976" v="598" actId="20577"/>
          <ac:spMkLst>
            <pc:docMk/>
            <pc:sldMk cId="1035359453" sldId="278"/>
            <ac:spMk id="3" creationId="{249E343E-B577-75BF-2B6D-8F7B73987A18}"/>
          </ac:spMkLst>
        </pc:spChg>
        <pc:picChg chg="add mod ord">
          <ac:chgData name="Afshan Ali" userId="ca4f5079e8c3c68e" providerId="Windows Live" clId="Web-{B99FBA42-0E12-4664-8C70-7D9829607E20}" dt="2025-11-09T04:34:47.690" v="405"/>
          <ac:picMkLst>
            <pc:docMk/>
            <pc:sldMk cId="1035359453" sldId="278"/>
            <ac:picMk id="5" creationId="{9C781102-4DFF-87ED-DCF3-489536F55F50}"/>
          </ac:picMkLst>
        </pc:picChg>
      </pc:sldChg>
      <pc:sldChg chg="addSp delSp modSp new">
        <pc:chgData name="Afshan Ali" userId="ca4f5079e8c3c68e" providerId="Windows Live" clId="Web-{B99FBA42-0E12-4664-8C70-7D9829607E20}" dt="2025-11-10T03:50:17.445" v="605" actId="20577"/>
        <pc:sldMkLst>
          <pc:docMk/>
          <pc:sldMk cId="2728693881" sldId="279"/>
        </pc:sldMkLst>
        <pc:spChg chg="mod">
          <ac:chgData name="Afshan Ali" userId="ca4f5079e8c3c68e" providerId="Windows Live" clId="Web-{B99FBA42-0E12-4664-8C70-7D9829607E20}" dt="2025-11-10T03:50:17.445" v="605" actId="20577"/>
          <ac:spMkLst>
            <pc:docMk/>
            <pc:sldMk cId="2728693881" sldId="279"/>
            <ac:spMk id="2" creationId="{EEE2BF3C-0968-EFDB-515B-63BB92426034}"/>
          </ac:spMkLst>
        </pc:spChg>
        <pc:spChg chg="mod">
          <ac:chgData name="Afshan Ali" userId="ca4f5079e8c3c68e" providerId="Windows Live" clId="Web-{B99FBA42-0E12-4664-8C70-7D9829607E20}" dt="2025-11-10T03:12:54.088" v="541" actId="20577"/>
          <ac:spMkLst>
            <pc:docMk/>
            <pc:sldMk cId="2728693881" sldId="279"/>
            <ac:spMk id="3" creationId="{F2B5D91F-9CF0-2B3B-62E2-88363CE639FA}"/>
          </ac:spMkLst>
        </pc:spChg>
        <pc:spChg chg="add mod">
          <ac:chgData name="Afshan Ali" userId="ca4f5079e8c3c68e" providerId="Windows Live" clId="Web-{B99FBA42-0E12-4664-8C70-7D9829607E20}" dt="2025-11-10T03:48:48.695" v="589" actId="20577"/>
          <ac:spMkLst>
            <pc:docMk/>
            <pc:sldMk cId="2728693881" sldId="279"/>
            <ac:spMk id="8" creationId="{E10F3E6D-E1CA-7178-D267-71F41A90CBF4}"/>
          </ac:spMkLst>
        </pc:spChg>
        <pc:picChg chg="add mod ord">
          <ac:chgData name="Afshan Ali" userId="ca4f5079e8c3c68e" providerId="Windows Live" clId="Web-{B99FBA42-0E12-4664-8C70-7D9829607E20}" dt="2025-11-10T03:37:34.808" v="544" actId="1076"/>
          <ac:picMkLst>
            <pc:docMk/>
            <pc:sldMk cId="2728693881" sldId="279"/>
            <ac:picMk id="5" creationId="{6CDCED08-39B6-1448-A8FB-23053B3F7BBC}"/>
          </ac:picMkLst>
        </pc:picChg>
        <pc:picChg chg="add mod">
          <ac:chgData name="Afshan Ali" userId="ca4f5079e8c3c68e" providerId="Windows Live" clId="Web-{B99FBA42-0E12-4664-8C70-7D9829607E20}" dt="2025-11-10T03:50:06.617" v="603" actId="1076"/>
          <ac:picMkLst>
            <pc:docMk/>
            <pc:sldMk cId="2728693881" sldId="279"/>
            <ac:picMk id="6" creationId="{5491A473-22F3-2D91-DA75-8065A9F6A379}"/>
          </ac:picMkLst>
        </pc:picChg>
      </pc:sldChg>
      <pc:sldChg chg="modSp new">
        <pc:chgData name="Afshan Ali" userId="ca4f5079e8c3c68e" providerId="Windows Live" clId="Web-{B99FBA42-0E12-4664-8C70-7D9829607E20}" dt="2025-11-11T00:35:55.129" v="650" actId="20577"/>
        <pc:sldMkLst>
          <pc:docMk/>
          <pc:sldMk cId="1447526078" sldId="280"/>
        </pc:sldMkLst>
        <pc:spChg chg="mod">
          <ac:chgData name="Afshan Ali" userId="ca4f5079e8c3c68e" providerId="Windows Live" clId="Web-{B99FBA42-0E12-4664-8C70-7D9829607E20}" dt="2025-11-10T04:08:44.572" v="615" actId="20577"/>
          <ac:spMkLst>
            <pc:docMk/>
            <pc:sldMk cId="1447526078" sldId="280"/>
            <ac:spMk id="2" creationId="{66F20F24-1DB3-2358-E415-E77427085E8A}"/>
          </ac:spMkLst>
        </pc:spChg>
        <pc:spChg chg="mod">
          <ac:chgData name="Afshan Ali" userId="ca4f5079e8c3c68e" providerId="Windows Live" clId="Web-{B99FBA42-0E12-4664-8C70-7D9829607E20}" dt="2025-11-10T04:09:49.120" v="626" actId="20577"/>
          <ac:spMkLst>
            <pc:docMk/>
            <pc:sldMk cId="1447526078" sldId="280"/>
            <ac:spMk id="3" creationId="{179190F0-CA3B-48E7-2CB0-76CDF4D2AB40}"/>
          </ac:spMkLst>
        </pc:spChg>
        <pc:spChg chg="mod">
          <ac:chgData name="Afshan Ali" userId="ca4f5079e8c3c68e" providerId="Windows Live" clId="Web-{B99FBA42-0E12-4664-8C70-7D9829607E20}" dt="2025-11-11T00:35:55.129" v="650" actId="20577"/>
          <ac:spMkLst>
            <pc:docMk/>
            <pc:sldMk cId="1447526078" sldId="280"/>
            <ac:spMk id="4" creationId="{DE850FAD-81FF-46F0-3C43-E210A5A5BD36}"/>
          </ac:spMkLst>
        </pc:spChg>
      </pc:sldChg>
      <pc:sldChg chg="modSp new">
        <pc:chgData name="Afshan Ali" userId="ca4f5079e8c3c68e" providerId="Windows Live" clId="Web-{B99FBA42-0E12-4664-8C70-7D9829607E20}" dt="2025-11-11T01:18:18.191" v="681" actId="20577"/>
        <pc:sldMkLst>
          <pc:docMk/>
          <pc:sldMk cId="3122276954" sldId="281"/>
        </pc:sldMkLst>
        <pc:spChg chg="mod">
          <ac:chgData name="Afshan Ali" userId="ca4f5079e8c3c68e" providerId="Windows Live" clId="Web-{B99FBA42-0E12-4664-8C70-7D9829607E20}" dt="2025-11-11T01:08:57.353" v="671" actId="20577"/>
          <ac:spMkLst>
            <pc:docMk/>
            <pc:sldMk cId="3122276954" sldId="281"/>
            <ac:spMk id="2" creationId="{56FB7EA7-E6EB-9938-F839-4D011B937F42}"/>
          </ac:spMkLst>
        </pc:spChg>
        <pc:spChg chg="mod">
          <ac:chgData name="Afshan Ali" userId="ca4f5079e8c3c68e" providerId="Windows Live" clId="Web-{B99FBA42-0E12-4664-8C70-7D9829607E20}" dt="2025-11-11T01:18:18.191" v="681" actId="20577"/>
          <ac:spMkLst>
            <pc:docMk/>
            <pc:sldMk cId="3122276954" sldId="281"/>
            <ac:spMk id="3" creationId="{1BEF15E2-AC99-8FB6-DA42-56259FDEAED3}"/>
          </ac:spMkLst>
        </pc:spChg>
        <pc:spChg chg="mod">
          <ac:chgData name="Afshan Ali" userId="ca4f5079e8c3c68e" providerId="Windows Live" clId="Web-{B99FBA42-0E12-4664-8C70-7D9829607E20}" dt="2025-11-11T01:18:18.191" v="681" actId="20577"/>
          <ac:spMkLst>
            <pc:docMk/>
            <pc:sldMk cId="3122276954" sldId="281"/>
            <ac:spMk id="4" creationId="{F1D84D99-7BA9-E57A-D1FB-593D153CA033}"/>
          </ac:spMkLst>
        </pc:spChg>
      </pc:sldChg>
      <pc:sldMasterChg chg="mod setBg modSldLayout">
        <pc:chgData name="Afshan Ali" userId="ca4f5079e8c3c68e" providerId="Windows Live" clId="Web-{B99FBA42-0E12-4664-8C70-7D9829607E20}" dt="2025-11-08T03:43:13.031" v="357"/>
        <pc:sldMasterMkLst>
          <pc:docMk/>
          <pc:sldMasterMk cId="1270442930" sldId="2147483660"/>
        </pc:sldMasterMkLst>
        <pc:sldLayoutChg chg="mod">
          <pc:chgData name="Afshan Ali" userId="ca4f5079e8c3c68e" providerId="Windows Live" clId="Web-{B99FBA42-0E12-4664-8C70-7D9829607E20}" dt="2025-11-08T03:43:13.031" v="357"/>
          <pc:sldLayoutMkLst>
            <pc:docMk/>
            <pc:sldMasterMk cId="1270442930" sldId="2147483660"/>
            <pc:sldLayoutMk cId="3736152338" sldId="2147483661"/>
          </pc:sldLayoutMkLst>
        </pc:sldLayoutChg>
        <pc:sldLayoutChg chg="mod">
          <pc:chgData name="Afshan Ali" userId="ca4f5079e8c3c68e" providerId="Windows Live" clId="Web-{B99FBA42-0E12-4664-8C70-7D9829607E20}" dt="2025-11-08T03:43:13.031" v="357"/>
          <pc:sldLayoutMkLst>
            <pc:docMk/>
            <pc:sldMasterMk cId="1270442930" sldId="2147483660"/>
            <pc:sldLayoutMk cId="149702998" sldId="2147483662"/>
          </pc:sldLayoutMkLst>
        </pc:sldLayoutChg>
        <pc:sldLayoutChg chg="mod">
          <pc:chgData name="Afshan Ali" userId="ca4f5079e8c3c68e" providerId="Windows Live" clId="Web-{B99FBA42-0E12-4664-8C70-7D9829607E20}" dt="2025-11-08T03:43:13.031" v="357"/>
          <pc:sldLayoutMkLst>
            <pc:docMk/>
            <pc:sldMasterMk cId="1270442930" sldId="2147483660"/>
            <pc:sldLayoutMk cId="2871343567" sldId="2147483664"/>
          </pc:sldLayoutMkLst>
        </pc:sldLayoutChg>
        <pc:sldLayoutChg chg="mod">
          <pc:chgData name="Afshan Ali" userId="ca4f5079e8c3c68e" providerId="Windows Live" clId="Web-{B99FBA42-0E12-4664-8C70-7D9829607E20}" dt="2025-11-08T03:43:13.031" v="357"/>
          <pc:sldLayoutMkLst>
            <pc:docMk/>
            <pc:sldMasterMk cId="1270442930" sldId="2147483660"/>
            <pc:sldLayoutMk cId="793464503" sldId="2147483666"/>
          </pc:sldLayoutMkLst>
        </pc:sldLayoutChg>
        <pc:sldLayoutChg chg="mod">
          <pc:chgData name="Afshan Ali" userId="ca4f5079e8c3c68e" providerId="Windows Live" clId="Web-{B99FBA42-0E12-4664-8C70-7D9829607E20}" dt="2025-11-08T03:43:13.031" v="357"/>
          <pc:sldLayoutMkLst>
            <pc:docMk/>
            <pc:sldMasterMk cId="1270442930" sldId="2147483660"/>
            <pc:sldLayoutMk cId="1173270772" sldId="2147483667"/>
          </pc:sldLayoutMkLst>
        </pc:sldLayoutChg>
        <pc:sldLayoutChg chg="mod">
          <pc:chgData name="Afshan Ali" userId="ca4f5079e8c3c68e" providerId="Windows Live" clId="Web-{B99FBA42-0E12-4664-8C70-7D9829607E20}" dt="2025-11-08T03:43:13.031" v="357"/>
          <pc:sldLayoutMkLst>
            <pc:docMk/>
            <pc:sldMasterMk cId="1270442930" sldId="2147483660"/>
            <pc:sldLayoutMk cId="4157246944" sldId="2147483673"/>
          </pc:sldLayoutMkLst>
        </pc:sldLayoutChg>
      </pc:sldMasterChg>
    </pc:docChg>
  </pc:docChgLst>
  <pc:docChgLst>
    <pc:chgData name="Afshan Ali" userId="ca4f5079e8c3c68e" providerId="Windows Live" clId="Web-{8E12B75E-5A59-44BF-8E98-B1AB912D7068}"/>
    <pc:docChg chg="addSld modSld sldOrd modMainMaster">
      <pc:chgData name="Afshan Ali" userId="ca4f5079e8c3c68e" providerId="Windows Live" clId="Web-{8E12B75E-5A59-44BF-8E98-B1AB912D7068}" dt="2025-11-23T05:45:57.569" v="667" actId="20577"/>
      <pc:docMkLst>
        <pc:docMk/>
      </pc:docMkLst>
      <pc:sldChg chg="mod setBg">
        <pc:chgData name="Afshan Ali" userId="ca4f5079e8c3c68e" providerId="Windows Live" clId="Web-{8E12B75E-5A59-44BF-8E98-B1AB912D7068}" dt="2025-11-16T03:16:52.360" v="177"/>
        <pc:sldMkLst>
          <pc:docMk/>
          <pc:sldMk cId="4009730992" sldId="256"/>
        </pc:sldMkLst>
      </pc:sldChg>
      <pc:sldChg chg="mod">
        <pc:chgData name="Afshan Ali" userId="ca4f5079e8c3c68e" providerId="Windows Live" clId="Web-{8E12B75E-5A59-44BF-8E98-B1AB912D7068}" dt="2025-11-16T03:16:52.360" v="177"/>
        <pc:sldMkLst>
          <pc:docMk/>
          <pc:sldMk cId="1453241194" sldId="257"/>
        </pc:sldMkLst>
      </pc:sldChg>
      <pc:sldChg chg="mod">
        <pc:chgData name="Afshan Ali" userId="ca4f5079e8c3c68e" providerId="Windows Live" clId="Web-{8E12B75E-5A59-44BF-8E98-B1AB912D7068}" dt="2025-11-16T03:16:52.360" v="177"/>
        <pc:sldMkLst>
          <pc:docMk/>
          <pc:sldMk cId="1555385428" sldId="258"/>
        </pc:sldMkLst>
      </pc:sldChg>
      <pc:sldChg chg="mod">
        <pc:chgData name="Afshan Ali" userId="ca4f5079e8c3c68e" providerId="Windows Live" clId="Web-{8E12B75E-5A59-44BF-8E98-B1AB912D7068}" dt="2025-11-16T03:16:52.360" v="177"/>
        <pc:sldMkLst>
          <pc:docMk/>
          <pc:sldMk cId="2040863335" sldId="259"/>
        </pc:sldMkLst>
      </pc:sldChg>
      <pc:sldChg chg="mod">
        <pc:chgData name="Afshan Ali" userId="ca4f5079e8c3c68e" providerId="Windows Live" clId="Web-{8E12B75E-5A59-44BF-8E98-B1AB912D7068}" dt="2025-11-16T03:16:52.360" v="177"/>
        <pc:sldMkLst>
          <pc:docMk/>
          <pc:sldMk cId="3791692516" sldId="260"/>
        </pc:sldMkLst>
      </pc:sldChg>
      <pc:sldChg chg="mod">
        <pc:chgData name="Afshan Ali" userId="ca4f5079e8c3c68e" providerId="Windows Live" clId="Web-{8E12B75E-5A59-44BF-8E98-B1AB912D7068}" dt="2025-11-16T03:16:52.360" v="177"/>
        <pc:sldMkLst>
          <pc:docMk/>
          <pc:sldMk cId="2215908557" sldId="261"/>
        </pc:sldMkLst>
      </pc:sldChg>
      <pc:sldChg chg="mod">
        <pc:chgData name="Afshan Ali" userId="ca4f5079e8c3c68e" providerId="Windows Live" clId="Web-{8E12B75E-5A59-44BF-8E98-B1AB912D7068}" dt="2025-11-16T03:16:52.360" v="177"/>
        <pc:sldMkLst>
          <pc:docMk/>
          <pc:sldMk cId="1860158657" sldId="273"/>
        </pc:sldMkLst>
      </pc:sldChg>
      <pc:sldChg chg="mod">
        <pc:chgData name="Afshan Ali" userId="ca4f5079e8c3c68e" providerId="Windows Live" clId="Web-{8E12B75E-5A59-44BF-8E98-B1AB912D7068}" dt="2025-11-16T03:16:52.360" v="177"/>
        <pc:sldMkLst>
          <pc:docMk/>
          <pc:sldMk cId="586857778" sldId="276"/>
        </pc:sldMkLst>
      </pc:sldChg>
      <pc:sldChg chg="mod">
        <pc:chgData name="Afshan Ali" userId="ca4f5079e8c3c68e" providerId="Windows Live" clId="Web-{8E12B75E-5A59-44BF-8E98-B1AB912D7068}" dt="2025-11-16T03:16:52.360" v="177"/>
        <pc:sldMkLst>
          <pc:docMk/>
          <pc:sldMk cId="4076482394" sldId="277"/>
        </pc:sldMkLst>
      </pc:sldChg>
      <pc:sldChg chg="mod">
        <pc:chgData name="Afshan Ali" userId="ca4f5079e8c3c68e" providerId="Windows Live" clId="Web-{8E12B75E-5A59-44BF-8E98-B1AB912D7068}" dt="2025-11-16T03:16:52.360" v="177"/>
        <pc:sldMkLst>
          <pc:docMk/>
          <pc:sldMk cId="1035359453" sldId="278"/>
        </pc:sldMkLst>
      </pc:sldChg>
      <pc:sldChg chg="modSp mod">
        <pc:chgData name="Afshan Ali" userId="ca4f5079e8c3c68e" providerId="Windows Live" clId="Web-{8E12B75E-5A59-44BF-8E98-B1AB912D7068}" dt="2025-11-16T03:19:22.672" v="192" actId="20577"/>
        <pc:sldMkLst>
          <pc:docMk/>
          <pc:sldMk cId="2728693881" sldId="279"/>
        </pc:sldMkLst>
        <pc:spChg chg="mod">
          <ac:chgData name="Afshan Ali" userId="ca4f5079e8c3c68e" providerId="Windows Live" clId="Web-{8E12B75E-5A59-44BF-8E98-B1AB912D7068}" dt="2025-11-16T03:19:22.672" v="192" actId="20577"/>
          <ac:spMkLst>
            <pc:docMk/>
            <pc:sldMk cId="2728693881" sldId="279"/>
            <ac:spMk id="3" creationId="{F2B5D91F-9CF0-2B3B-62E2-88363CE639FA}"/>
          </ac:spMkLst>
        </pc:spChg>
      </pc:sldChg>
      <pc:sldChg chg="mod">
        <pc:chgData name="Afshan Ali" userId="ca4f5079e8c3c68e" providerId="Windows Live" clId="Web-{8E12B75E-5A59-44BF-8E98-B1AB912D7068}" dt="2025-11-16T03:16:52.360" v="177"/>
        <pc:sldMkLst>
          <pc:docMk/>
          <pc:sldMk cId="1447526078" sldId="280"/>
        </pc:sldMkLst>
      </pc:sldChg>
      <pc:sldChg chg="modSp mod">
        <pc:chgData name="Afshan Ali" userId="ca4f5079e8c3c68e" providerId="Windows Live" clId="Web-{8E12B75E-5A59-44BF-8E98-B1AB912D7068}" dt="2025-11-16T03:18:58.782" v="189" actId="20577"/>
        <pc:sldMkLst>
          <pc:docMk/>
          <pc:sldMk cId="3122276954" sldId="281"/>
        </pc:sldMkLst>
        <pc:spChg chg="mod">
          <ac:chgData name="Afshan Ali" userId="ca4f5079e8c3c68e" providerId="Windows Live" clId="Web-{8E12B75E-5A59-44BF-8E98-B1AB912D7068}" dt="2025-11-16T03:18:58.782" v="189" actId="20577"/>
          <ac:spMkLst>
            <pc:docMk/>
            <pc:sldMk cId="3122276954" sldId="281"/>
            <ac:spMk id="3" creationId="{1BEF15E2-AC99-8FB6-DA42-56259FDEAED3}"/>
          </ac:spMkLst>
        </pc:spChg>
        <pc:spChg chg="mod">
          <ac:chgData name="Afshan Ali" userId="ca4f5079e8c3c68e" providerId="Windows Live" clId="Web-{8E12B75E-5A59-44BF-8E98-B1AB912D7068}" dt="2025-11-11T02:20:33.989" v="38" actId="20577"/>
          <ac:spMkLst>
            <pc:docMk/>
            <pc:sldMk cId="3122276954" sldId="281"/>
            <ac:spMk id="4" creationId="{F1D84D99-7BA9-E57A-D1FB-593D153CA033}"/>
          </ac:spMkLst>
        </pc:spChg>
      </pc:sldChg>
      <pc:sldChg chg="modSp new mod">
        <pc:chgData name="Afshan Ali" userId="ca4f5079e8c3c68e" providerId="Windows Live" clId="Web-{8E12B75E-5A59-44BF-8E98-B1AB912D7068}" dt="2025-11-16T03:20:16.031" v="193" actId="20577"/>
        <pc:sldMkLst>
          <pc:docMk/>
          <pc:sldMk cId="1704015158" sldId="284"/>
        </pc:sldMkLst>
        <pc:spChg chg="mod">
          <ac:chgData name="Afshan Ali" userId="ca4f5079e8c3c68e" providerId="Windows Live" clId="Web-{8E12B75E-5A59-44BF-8E98-B1AB912D7068}" dt="2025-11-16T03:20:16.031" v="193" actId="20577"/>
          <ac:spMkLst>
            <pc:docMk/>
            <pc:sldMk cId="1704015158" sldId="284"/>
            <ac:spMk id="2" creationId="{D969694D-73A0-7EBE-9AD1-7D1AF6FFF092}"/>
          </ac:spMkLst>
        </pc:spChg>
        <pc:spChg chg="mod">
          <ac:chgData name="Afshan Ali" userId="ca4f5079e8c3c68e" providerId="Windows Live" clId="Web-{8E12B75E-5A59-44BF-8E98-B1AB912D7068}" dt="2025-11-16T03:18:16.797" v="187" actId="20577"/>
          <ac:spMkLst>
            <pc:docMk/>
            <pc:sldMk cId="1704015158" sldId="284"/>
            <ac:spMk id="3" creationId="{13CC7837-9E6A-4439-41EC-F08ABC8DF5CF}"/>
          </ac:spMkLst>
        </pc:spChg>
        <pc:spChg chg="mod">
          <ac:chgData name="Afshan Ali" userId="ca4f5079e8c3c68e" providerId="Windows Live" clId="Web-{8E12B75E-5A59-44BF-8E98-B1AB912D7068}" dt="2025-11-16T03:18:12.782" v="185" actId="20577"/>
          <ac:spMkLst>
            <pc:docMk/>
            <pc:sldMk cId="1704015158" sldId="284"/>
            <ac:spMk id="4" creationId="{AC261F05-47B2-31EB-D088-D69E91310EF4}"/>
          </ac:spMkLst>
        </pc:spChg>
      </pc:sldChg>
      <pc:sldChg chg="delSp modSp new mod">
        <pc:chgData name="Afshan Ali" userId="ca4f5079e8c3c68e" providerId="Windows Live" clId="Web-{8E12B75E-5A59-44BF-8E98-B1AB912D7068}" dt="2025-11-16T03:21:56.313" v="200" actId="20577"/>
        <pc:sldMkLst>
          <pc:docMk/>
          <pc:sldMk cId="3237502208" sldId="285"/>
        </pc:sldMkLst>
        <pc:spChg chg="mod">
          <ac:chgData name="Afshan Ali" userId="ca4f5079e8c3c68e" providerId="Windows Live" clId="Web-{8E12B75E-5A59-44BF-8E98-B1AB912D7068}" dt="2025-11-16T03:21:56.313" v="200" actId="20577"/>
          <ac:spMkLst>
            <pc:docMk/>
            <pc:sldMk cId="3237502208" sldId="285"/>
            <ac:spMk id="2" creationId="{9DDF3705-0066-0DFB-1F83-3E5B7482344B}"/>
          </ac:spMkLst>
        </pc:spChg>
        <pc:spChg chg="mod">
          <ac:chgData name="Afshan Ali" userId="ca4f5079e8c3c68e" providerId="Windows Live" clId="Web-{8E12B75E-5A59-44BF-8E98-B1AB912D7068}" dt="2025-11-16T03:21:33.125" v="199" actId="20577"/>
          <ac:spMkLst>
            <pc:docMk/>
            <pc:sldMk cId="3237502208" sldId="285"/>
            <ac:spMk id="3" creationId="{B69130AA-21DB-25E9-6D91-A9616A9D27E7}"/>
          </ac:spMkLst>
        </pc:spChg>
      </pc:sldChg>
      <pc:sldChg chg="delSp modSp new mod">
        <pc:chgData name="Afshan Ali" userId="ca4f5079e8c3c68e" providerId="Windows Live" clId="Web-{8E12B75E-5A59-44BF-8E98-B1AB912D7068}" dt="2025-11-16T03:25:01.548" v="213" actId="14100"/>
        <pc:sldMkLst>
          <pc:docMk/>
          <pc:sldMk cId="3468557981" sldId="286"/>
        </pc:sldMkLst>
        <pc:spChg chg="mod">
          <ac:chgData name="Afshan Ali" userId="ca4f5079e8c3c68e" providerId="Windows Live" clId="Web-{8E12B75E-5A59-44BF-8E98-B1AB912D7068}" dt="2025-11-16T03:24:24.283" v="209" actId="20577"/>
          <ac:spMkLst>
            <pc:docMk/>
            <pc:sldMk cId="3468557981" sldId="286"/>
            <ac:spMk id="2" creationId="{EFEC4A3D-CA44-FC57-D91D-010C9EE07AE4}"/>
          </ac:spMkLst>
        </pc:spChg>
        <pc:spChg chg="mod">
          <ac:chgData name="Afshan Ali" userId="ca4f5079e8c3c68e" providerId="Windows Live" clId="Web-{8E12B75E-5A59-44BF-8E98-B1AB912D7068}" dt="2025-11-16T03:25:01.548" v="213" actId="14100"/>
          <ac:spMkLst>
            <pc:docMk/>
            <pc:sldMk cId="3468557981" sldId="286"/>
            <ac:spMk id="3" creationId="{FB688E52-E257-A378-CEF8-9132AB05139D}"/>
          </ac:spMkLst>
        </pc:spChg>
      </pc:sldChg>
      <pc:sldChg chg="addSp delSp modSp new mod modClrScheme chgLayout">
        <pc:chgData name="Afshan Ali" userId="ca4f5079e8c3c68e" providerId="Windows Live" clId="Web-{8E12B75E-5A59-44BF-8E98-B1AB912D7068}" dt="2025-11-16T03:39:12.207" v="252" actId="20577"/>
        <pc:sldMkLst>
          <pc:docMk/>
          <pc:sldMk cId="2926435427" sldId="287"/>
        </pc:sldMkLst>
        <pc:spChg chg="mod ord">
          <ac:chgData name="Afshan Ali" userId="ca4f5079e8c3c68e" providerId="Windows Live" clId="Web-{8E12B75E-5A59-44BF-8E98-B1AB912D7068}" dt="2025-11-16T03:39:12.207" v="252" actId="20577"/>
          <ac:spMkLst>
            <pc:docMk/>
            <pc:sldMk cId="2926435427" sldId="287"/>
            <ac:spMk id="2" creationId="{8124BA24-C945-07FD-9027-3851E9A54F2C}"/>
          </ac:spMkLst>
        </pc:spChg>
      </pc:sldChg>
      <pc:sldChg chg="addSp delSp modSp new mod modClrScheme chgLayout">
        <pc:chgData name="Afshan Ali" userId="ca4f5079e8c3c68e" providerId="Windows Live" clId="Web-{8E12B75E-5A59-44BF-8E98-B1AB912D7068}" dt="2025-11-16T06:28:46.996" v="285" actId="14100"/>
        <pc:sldMkLst>
          <pc:docMk/>
          <pc:sldMk cId="857415361" sldId="288"/>
        </pc:sldMkLst>
        <pc:spChg chg="add mod">
          <ac:chgData name="Afshan Ali" userId="ca4f5079e8c3c68e" providerId="Windows Live" clId="Web-{8E12B75E-5A59-44BF-8E98-B1AB912D7068}" dt="2025-11-16T03:43:41.971" v="258" actId="20577"/>
          <ac:spMkLst>
            <pc:docMk/>
            <pc:sldMk cId="857415361" sldId="288"/>
            <ac:spMk id="2" creationId="{22D27C26-390E-415E-2309-D46ADC6F80C7}"/>
          </ac:spMkLst>
        </pc:spChg>
        <pc:spChg chg="add mod">
          <ac:chgData name="Afshan Ali" userId="ca4f5079e8c3c68e" providerId="Windows Live" clId="Web-{8E12B75E-5A59-44BF-8E98-B1AB912D7068}" dt="2025-11-16T06:24:58.608" v="280" actId="20577"/>
          <ac:spMkLst>
            <pc:docMk/>
            <pc:sldMk cId="857415361" sldId="288"/>
            <ac:spMk id="3" creationId="{F6078058-6CF2-6CDA-4B44-3C4A3439D5F5}"/>
          </ac:spMkLst>
        </pc:spChg>
        <pc:picChg chg="add mod ord">
          <ac:chgData name="Afshan Ali" userId="ca4f5079e8c3c68e" providerId="Windows Live" clId="Web-{8E12B75E-5A59-44BF-8E98-B1AB912D7068}" dt="2025-11-16T06:28:46.996" v="285" actId="14100"/>
          <ac:picMkLst>
            <pc:docMk/>
            <pc:sldMk cId="857415361" sldId="288"/>
            <ac:picMk id="8" creationId="{F98D472C-2A30-AFD1-5E44-A6FC674E5948}"/>
          </ac:picMkLst>
        </pc:picChg>
      </pc:sldChg>
      <pc:sldChg chg="addSp delSp modSp new">
        <pc:chgData name="Afshan Ali" userId="ca4f5079e8c3c68e" providerId="Windows Live" clId="Web-{8E12B75E-5A59-44BF-8E98-B1AB912D7068}" dt="2025-11-23T05:12:27.502" v="547" actId="20577"/>
        <pc:sldMkLst>
          <pc:docMk/>
          <pc:sldMk cId="3927083" sldId="290"/>
        </pc:sldMkLst>
        <pc:spChg chg="mod">
          <ac:chgData name="Afshan Ali" userId="ca4f5079e8c3c68e" providerId="Windows Live" clId="Web-{8E12B75E-5A59-44BF-8E98-B1AB912D7068}" dt="2025-11-16T06:34:26.109" v="301" actId="20577"/>
          <ac:spMkLst>
            <pc:docMk/>
            <pc:sldMk cId="3927083" sldId="290"/>
            <ac:spMk id="2" creationId="{3B4A1257-2327-A7EF-2601-3F2FE1C8CD6E}"/>
          </ac:spMkLst>
        </pc:spChg>
        <pc:spChg chg="mod">
          <ac:chgData name="Afshan Ali" userId="ca4f5079e8c3c68e" providerId="Windows Live" clId="Web-{8E12B75E-5A59-44BF-8E98-B1AB912D7068}" dt="2025-11-23T05:12:27.502" v="547" actId="20577"/>
          <ac:spMkLst>
            <pc:docMk/>
            <pc:sldMk cId="3927083" sldId="290"/>
            <ac:spMk id="3" creationId="{2B790EC0-30DB-4F1B-854E-C9F23B471EBF}"/>
          </ac:spMkLst>
        </pc:spChg>
        <pc:picChg chg="add mod ord">
          <ac:chgData name="Afshan Ali" userId="ca4f5079e8c3c68e" providerId="Windows Live" clId="Web-{8E12B75E-5A59-44BF-8E98-B1AB912D7068}" dt="2025-11-23T05:12:09.346" v="545" actId="1076"/>
          <ac:picMkLst>
            <pc:docMk/>
            <pc:sldMk cId="3927083" sldId="290"/>
            <ac:picMk id="11" creationId="{FBD48E0B-BFBD-07EE-574B-D1CCD1E3D1F9}"/>
          </ac:picMkLst>
        </pc:picChg>
      </pc:sldChg>
      <pc:sldChg chg="addSp delSp modSp new">
        <pc:chgData name="Afshan Ali" userId="ca4f5079e8c3c68e" providerId="Windows Live" clId="Web-{8E12B75E-5A59-44BF-8E98-B1AB912D7068}" dt="2025-11-23T05:12:46.955" v="549" actId="14100"/>
        <pc:sldMkLst>
          <pc:docMk/>
          <pc:sldMk cId="2739092925" sldId="291"/>
        </pc:sldMkLst>
        <pc:spChg chg="mod">
          <ac:chgData name="Afshan Ali" userId="ca4f5079e8c3c68e" providerId="Windows Live" clId="Web-{8E12B75E-5A59-44BF-8E98-B1AB912D7068}" dt="2025-11-16T06:50:30.999" v="349" actId="20577"/>
          <ac:spMkLst>
            <pc:docMk/>
            <pc:sldMk cId="2739092925" sldId="291"/>
            <ac:spMk id="2" creationId="{08DBEC7D-D239-293A-E786-94763B22D0B1}"/>
          </ac:spMkLst>
        </pc:spChg>
        <pc:spChg chg="mod">
          <ac:chgData name="Afshan Ali" userId="ca4f5079e8c3c68e" providerId="Windows Live" clId="Web-{8E12B75E-5A59-44BF-8E98-B1AB912D7068}" dt="2025-11-16T06:50:14.417" v="348" actId="20577"/>
          <ac:spMkLst>
            <pc:docMk/>
            <pc:sldMk cId="2739092925" sldId="291"/>
            <ac:spMk id="3" creationId="{4E2BD1BB-4DE1-B402-CF21-97F0B08A4FD6}"/>
          </ac:spMkLst>
        </pc:spChg>
        <pc:picChg chg="add mod ord">
          <ac:chgData name="Afshan Ali" userId="ca4f5079e8c3c68e" providerId="Windows Live" clId="Web-{8E12B75E-5A59-44BF-8E98-B1AB912D7068}" dt="2025-11-23T05:12:46.955" v="549" actId="14100"/>
          <ac:picMkLst>
            <pc:docMk/>
            <pc:sldMk cId="2739092925" sldId="291"/>
            <ac:picMk id="5" creationId="{0D06778A-C025-169A-AAF2-18B8D8107A80}"/>
          </ac:picMkLst>
        </pc:picChg>
      </pc:sldChg>
      <pc:sldChg chg="addSp delSp modSp new">
        <pc:chgData name="Afshan Ali" userId="ca4f5079e8c3c68e" providerId="Windows Live" clId="Web-{8E12B75E-5A59-44BF-8E98-B1AB912D7068}" dt="2025-11-23T05:01:16.219" v="480" actId="14100"/>
        <pc:sldMkLst>
          <pc:docMk/>
          <pc:sldMk cId="2231425521" sldId="292"/>
        </pc:sldMkLst>
        <pc:spChg chg="mod">
          <ac:chgData name="Afshan Ali" userId="ca4f5079e8c3c68e" providerId="Windows Live" clId="Web-{8E12B75E-5A59-44BF-8E98-B1AB912D7068}" dt="2025-11-23T04:55:50.813" v="470" actId="20577"/>
          <ac:spMkLst>
            <pc:docMk/>
            <pc:sldMk cId="2231425521" sldId="292"/>
            <ac:spMk id="2" creationId="{614D4AC6-5B2C-CD61-DC43-134A6634E468}"/>
          </ac:spMkLst>
        </pc:spChg>
        <pc:spChg chg="mod">
          <ac:chgData name="Afshan Ali" userId="ca4f5079e8c3c68e" providerId="Windows Live" clId="Web-{8E12B75E-5A59-44BF-8E98-B1AB912D7068}" dt="2025-11-23T05:01:07.657" v="479" actId="1076"/>
          <ac:spMkLst>
            <pc:docMk/>
            <pc:sldMk cId="2231425521" sldId="292"/>
            <ac:spMk id="3" creationId="{B9863063-009A-8ACF-264C-6D82679599DD}"/>
          </ac:spMkLst>
        </pc:spChg>
        <pc:picChg chg="add mod ord">
          <ac:chgData name="Afshan Ali" userId="ca4f5079e8c3c68e" providerId="Windows Live" clId="Web-{8E12B75E-5A59-44BF-8E98-B1AB912D7068}" dt="2025-11-23T05:01:16.219" v="480" actId="14100"/>
          <ac:picMkLst>
            <pc:docMk/>
            <pc:sldMk cId="2231425521" sldId="292"/>
            <ac:picMk id="5" creationId="{39AC3B8A-8BAF-C20B-F0D2-3BA755D208D9}"/>
          </ac:picMkLst>
        </pc:picChg>
      </pc:sldChg>
      <pc:sldChg chg="addSp delSp modSp new">
        <pc:chgData name="Afshan Ali" userId="ca4f5079e8c3c68e" providerId="Windows Live" clId="Web-{8E12B75E-5A59-44BF-8E98-B1AB912D7068}" dt="2025-11-23T05:10:12.549" v="516" actId="14100"/>
        <pc:sldMkLst>
          <pc:docMk/>
          <pc:sldMk cId="2230421038" sldId="293"/>
        </pc:sldMkLst>
        <pc:spChg chg="mod">
          <ac:chgData name="Afshan Ali" userId="ca4f5079e8c3c68e" providerId="Windows Live" clId="Web-{8E12B75E-5A59-44BF-8E98-B1AB912D7068}" dt="2025-11-23T05:05:56.736" v="500" actId="20577"/>
          <ac:spMkLst>
            <pc:docMk/>
            <pc:sldMk cId="2230421038" sldId="293"/>
            <ac:spMk id="2" creationId="{55F04CE9-EAA5-86F0-5101-EA9B5B2EE502}"/>
          </ac:spMkLst>
        </pc:spChg>
        <pc:spChg chg="mod">
          <ac:chgData name="Afshan Ali" userId="ca4f5079e8c3c68e" providerId="Windows Live" clId="Web-{8E12B75E-5A59-44BF-8E98-B1AB912D7068}" dt="2025-11-23T05:08:14.986" v="510" actId="20577"/>
          <ac:spMkLst>
            <pc:docMk/>
            <pc:sldMk cId="2230421038" sldId="293"/>
            <ac:spMk id="3" creationId="{BE49BE0E-7348-73B4-E898-B2C960C1FCD6}"/>
          </ac:spMkLst>
        </pc:spChg>
        <pc:picChg chg="add mod ord">
          <ac:chgData name="Afshan Ali" userId="ca4f5079e8c3c68e" providerId="Windows Live" clId="Web-{8E12B75E-5A59-44BF-8E98-B1AB912D7068}" dt="2025-11-23T05:10:12.549" v="516" actId="14100"/>
          <ac:picMkLst>
            <pc:docMk/>
            <pc:sldMk cId="2230421038" sldId="293"/>
            <ac:picMk id="5" creationId="{E506A6AF-AD15-F1CC-E666-1833F2722C79}"/>
          </ac:picMkLst>
        </pc:picChg>
      </pc:sldChg>
      <pc:sldChg chg="addSp delSp modSp new">
        <pc:chgData name="Afshan Ali" userId="ca4f5079e8c3c68e" providerId="Windows Live" clId="Web-{8E12B75E-5A59-44BF-8E98-B1AB912D7068}" dt="2025-11-23T05:17:54.393" v="563" actId="14100"/>
        <pc:sldMkLst>
          <pc:docMk/>
          <pc:sldMk cId="2287356944" sldId="294"/>
        </pc:sldMkLst>
        <pc:spChg chg="mod">
          <ac:chgData name="Afshan Ali" userId="ca4f5079e8c3c68e" providerId="Windows Live" clId="Web-{8E12B75E-5A59-44BF-8E98-B1AB912D7068}" dt="2025-11-23T05:11:17.846" v="538" actId="20577"/>
          <ac:spMkLst>
            <pc:docMk/>
            <pc:sldMk cId="2287356944" sldId="294"/>
            <ac:spMk id="2" creationId="{4EA20BB8-4E8F-E547-6085-ED47F2C179B4}"/>
          </ac:spMkLst>
        </pc:spChg>
        <pc:spChg chg="mod">
          <ac:chgData name="Afshan Ali" userId="ca4f5079e8c3c68e" providerId="Windows Live" clId="Web-{8E12B75E-5A59-44BF-8E98-B1AB912D7068}" dt="2025-11-23T05:16:48.424" v="560" actId="20577"/>
          <ac:spMkLst>
            <pc:docMk/>
            <pc:sldMk cId="2287356944" sldId="294"/>
            <ac:spMk id="3" creationId="{51C93C15-92A4-3173-F2C0-ECC68208ADB0}"/>
          </ac:spMkLst>
        </pc:spChg>
        <pc:picChg chg="add mod ord">
          <ac:chgData name="Afshan Ali" userId="ca4f5079e8c3c68e" providerId="Windows Live" clId="Web-{8E12B75E-5A59-44BF-8E98-B1AB912D7068}" dt="2025-11-23T05:17:54.393" v="563" actId="14100"/>
          <ac:picMkLst>
            <pc:docMk/>
            <pc:sldMk cId="2287356944" sldId="294"/>
            <ac:picMk id="5" creationId="{91EE79B2-D224-56F9-72F5-1F6D0D926782}"/>
          </ac:picMkLst>
        </pc:picChg>
      </pc:sldChg>
      <pc:sldChg chg="addSp delSp modSp new">
        <pc:chgData name="Afshan Ali" userId="ca4f5079e8c3c68e" providerId="Windows Live" clId="Web-{8E12B75E-5A59-44BF-8E98-B1AB912D7068}" dt="2025-11-23T05:31:33.723" v="607" actId="14100"/>
        <pc:sldMkLst>
          <pc:docMk/>
          <pc:sldMk cId="3472447615" sldId="295"/>
        </pc:sldMkLst>
        <pc:spChg chg="mod">
          <ac:chgData name="Afshan Ali" userId="ca4f5079e8c3c68e" providerId="Windows Live" clId="Web-{8E12B75E-5A59-44BF-8E98-B1AB912D7068}" dt="2025-11-23T05:21:38.628" v="596" actId="20577"/>
          <ac:spMkLst>
            <pc:docMk/>
            <pc:sldMk cId="3472447615" sldId="295"/>
            <ac:spMk id="2" creationId="{8E9F9EC7-FD50-0CE1-240D-6D2FFB2F9702}"/>
          </ac:spMkLst>
        </pc:spChg>
        <pc:spChg chg="mod">
          <ac:chgData name="Afshan Ali" userId="ca4f5079e8c3c68e" providerId="Windows Live" clId="Web-{8E12B75E-5A59-44BF-8E98-B1AB912D7068}" dt="2025-11-23T05:23:58.441" v="604" actId="20577"/>
          <ac:spMkLst>
            <pc:docMk/>
            <pc:sldMk cId="3472447615" sldId="295"/>
            <ac:spMk id="3" creationId="{76DACE26-1006-220F-EB01-3DA1C5D8E13C}"/>
          </ac:spMkLst>
        </pc:spChg>
        <pc:picChg chg="add mod ord">
          <ac:chgData name="Afshan Ali" userId="ca4f5079e8c3c68e" providerId="Windows Live" clId="Web-{8E12B75E-5A59-44BF-8E98-B1AB912D7068}" dt="2025-11-23T05:31:33.723" v="607" actId="14100"/>
          <ac:picMkLst>
            <pc:docMk/>
            <pc:sldMk cId="3472447615" sldId="295"/>
            <ac:picMk id="5" creationId="{FCDFD94F-DCDE-6C20-21FD-5C7FC9EC3A79}"/>
          </ac:picMkLst>
        </pc:picChg>
      </pc:sldChg>
      <pc:sldChg chg="addSp delSp modSp new mod modClrScheme chgLayout">
        <pc:chgData name="Afshan Ali" userId="ca4f5079e8c3c68e" providerId="Windows Live" clId="Web-{8E12B75E-5A59-44BF-8E98-B1AB912D7068}" dt="2025-11-23T05:19:26.081" v="582" actId="20577"/>
        <pc:sldMkLst>
          <pc:docMk/>
          <pc:sldMk cId="1518572573" sldId="296"/>
        </pc:sldMkLst>
        <pc:spChg chg="add mod">
          <ac:chgData name="Afshan Ali" userId="ca4f5079e8c3c68e" providerId="Windows Live" clId="Web-{8E12B75E-5A59-44BF-8E98-B1AB912D7068}" dt="2025-11-23T05:19:26.081" v="582" actId="20577"/>
          <ac:spMkLst>
            <pc:docMk/>
            <pc:sldMk cId="1518572573" sldId="296"/>
            <ac:spMk id="5" creationId="{DCAB8DD8-742A-6E82-EBF8-236D5D252F0D}"/>
          </ac:spMkLst>
        </pc:spChg>
      </pc:sldChg>
      <pc:sldChg chg="addSp delSp modSp new">
        <pc:chgData name="Afshan Ali" userId="ca4f5079e8c3c68e" providerId="Windows Live" clId="Web-{8E12B75E-5A59-44BF-8E98-B1AB912D7068}" dt="2025-11-23T05:42:19.772" v="646" actId="20577"/>
        <pc:sldMkLst>
          <pc:docMk/>
          <pc:sldMk cId="355376255" sldId="297"/>
        </pc:sldMkLst>
        <pc:spChg chg="mod">
          <ac:chgData name="Afshan Ali" userId="ca4f5079e8c3c68e" providerId="Windows Live" clId="Web-{8E12B75E-5A59-44BF-8E98-B1AB912D7068}" dt="2025-11-23T05:32:48.379" v="622" actId="20577"/>
          <ac:spMkLst>
            <pc:docMk/>
            <pc:sldMk cId="355376255" sldId="297"/>
            <ac:spMk id="2" creationId="{E0CC904D-1F98-7042-55B1-CE401C27CFFF}"/>
          </ac:spMkLst>
        </pc:spChg>
        <pc:spChg chg="mod">
          <ac:chgData name="Afshan Ali" userId="ca4f5079e8c3c68e" providerId="Windows Live" clId="Web-{8E12B75E-5A59-44BF-8E98-B1AB912D7068}" dt="2025-11-23T05:42:19.772" v="646" actId="20577"/>
          <ac:spMkLst>
            <pc:docMk/>
            <pc:sldMk cId="355376255" sldId="297"/>
            <ac:spMk id="3" creationId="{6ECA08C9-27DF-7AE8-8701-931A810E0261}"/>
          </ac:spMkLst>
        </pc:spChg>
        <pc:picChg chg="add mod ord">
          <ac:chgData name="Afshan Ali" userId="ca4f5079e8c3c68e" providerId="Windows Live" clId="Web-{8E12B75E-5A59-44BF-8E98-B1AB912D7068}" dt="2025-11-23T05:37:27.849" v="625" actId="14100"/>
          <ac:picMkLst>
            <pc:docMk/>
            <pc:sldMk cId="355376255" sldId="297"/>
            <ac:picMk id="5" creationId="{9C8C7940-1B3B-A27B-FE13-0F708B7EBD0B}"/>
          </ac:picMkLst>
        </pc:picChg>
      </pc:sldChg>
      <pc:sldChg chg="addSp delSp modSp new">
        <pc:chgData name="Afshan Ali" userId="ca4f5079e8c3c68e" providerId="Windows Live" clId="Web-{8E12B75E-5A59-44BF-8E98-B1AB912D7068}" dt="2025-11-23T05:45:57.569" v="667" actId="20577"/>
        <pc:sldMkLst>
          <pc:docMk/>
          <pc:sldMk cId="3047214171" sldId="298"/>
        </pc:sldMkLst>
        <pc:spChg chg="mod">
          <ac:chgData name="Afshan Ali" userId="ca4f5079e8c3c68e" providerId="Windows Live" clId="Web-{8E12B75E-5A59-44BF-8E98-B1AB912D7068}" dt="2025-11-23T05:43:40.115" v="661" actId="20577"/>
          <ac:spMkLst>
            <pc:docMk/>
            <pc:sldMk cId="3047214171" sldId="298"/>
            <ac:spMk id="2" creationId="{1A9648B5-84CC-D458-567A-D2605A52FDCF}"/>
          </ac:spMkLst>
        </pc:spChg>
        <pc:spChg chg="mod">
          <ac:chgData name="Afshan Ali" userId="ca4f5079e8c3c68e" providerId="Windows Live" clId="Web-{8E12B75E-5A59-44BF-8E98-B1AB912D7068}" dt="2025-11-23T05:45:57.569" v="667" actId="20577"/>
          <ac:spMkLst>
            <pc:docMk/>
            <pc:sldMk cId="3047214171" sldId="298"/>
            <ac:spMk id="3" creationId="{D2A429CD-8E74-B396-B1FF-E5D22E0B9FE5}"/>
          </ac:spMkLst>
        </pc:spChg>
        <pc:picChg chg="add mod ord">
          <ac:chgData name="Afshan Ali" userId="ca4f5079e8c3c68e" providerId="Windows Live" clId="Web-{8E12B75E-5A59-44BF-8E98-B1AB912D7068}" dt="2025-11-23T05:45:32.241" v="666" actId="14100"/>
          <ac:picMkLst>
            <pc:docMk/>
            <pc:sldMk cId="3047214171" sldId="298"/>
            <ac:picMk id="5" creationId="{E3E7D9F5-42B0-35FC-442F-F9F970BDEB35}"/>
          </ac:picMkLst>
        </pc:picChg>
      </pc:sldChg>
      <pc:sldMasterChg chg="mod setBg modSldLayout">
        <pc:chgData name="Afshan Ali" userId="ca4f5079e8c3c68e" providerId="Windows Live" clId="Web-{8E12B75E-5A59-44BF-8E98-B1AB912D7068}" dt="2025-11-16T03:16:52.360" v="177"/>
        <pc:sldMasterMkLst>
          <pc:docMk/>
          <pc:sldMasterMk cId="1270442930" sldId="2147483660"/>
        </pc:sldMasterMkLst>
        <pc:sldLayoutChg chg="mod">
          <pc:chgData name="Afshan Ali" userId="ca4f5079e8c3c68e" providerId="Windows Live" clId="Web-{8E12B75E-5A59-44BF-8E98-B1AB912D7068}" dt="2025-11-16T03:16:52.360" v="177"/>
          <pc:sldLayoutMkLst>
            <pc:docMk/>
            <pc:sldMasterMk cId="1270442930" sldId="2147483660"/>
            <pc:sldLayoutMk cId="3736152338" sldId="2147483661"/>
          </pc:sldLayoutMkLst>
        </pc:sldLayoutChg>
        <pc:sldLayoutChg chg="mod">
          <pc:chgData name="Afshan Ali" userId="ca4f5079e8c3c68e" providerId="Windows Live" clId="Web-{8E12B75E-5A59-44BF-8E98-B1AB912D7068}" dt="2025-11-16T03:16:52.360" v="177"/>
          <pc:sldLayoutMkLst>
            <pc:docMk/>
            <pc:sldMasterMk cId="1270442930" sldId="2147483660"/>
            <pc:sldLayoutMk cId="149702998" sldId="2147483662"/>
          </pc:sldLayoutMkLst>
        </pc:sldLayoutChg>
        <pc:sldLayoutChg chg="mod">
          <pc:chgData name="Afshan Ali" userId="ca4f5079e8c3c68e" providerId="Windows Live" clId="Web-{8E12B75E-5A59-44BF-8E98-B1AB912D7068}" dt="2025-11-16T03:16:52.360" v="177"/>
          <pc:sldLayoutMkLst>
            <pc:docMk/>
            <pc:sldMasterMk cId="1270442930" sldId="2147483660"/>
            <pc:sldLayoutMk cId="2871343567" sldId="2147483664"/>
          </pc:sldLayoutMkLst>
        </pc:sldLayoutChg>
        <pc:sldLayoutChg chg="mod">
          <pc:chgData name="Afshan Ali" userId="ca4f5079e8c3c68e" providerId="Windows Live" clId="Web-{8E12B75E-5A59-44BF-8E98-B1AB912D7068}" dt="2025-11-16T03:16:52.360" v="177"/>
          <pc:sldLayoutMkLst>
            <pc:docMk/>
            <pc:sldMasterMk cId="1270442930" sldId="2147483660"/>
            <pc:sldLayoutMk cId="793464503" sldId="2147483666"/>
          </pc:sldLayoutMkLst>
        </pc:sldLayoutChg>
        <pc:sldLayoutChg chg="mod">
          <pc:chgData name="Afshan Ali" userId="ca4f5079e8c3c68e" providerId="Windows Live" clId="Web-{8E12B75E-5A59-44BF-8E98-B1AB912D7068}" dt="2025-11-16T03:16:52.360" v="177"/>
          <pc:sldLayoutMkLst>
            <pc:docMk/>
            <pc:sldMasterMk cId="1270442930" sldId="2147483660"/>
            <pc:sldLayoutMk cId="1173270772" sldId="2147483667"/>
          </pc:sldLayoutMkLst>
        </pc:sldLayoutChg>
        <pc:sldLayoutChg chg="mod">
          <pc:chgData name="Afshan Ali" userId="ca4f5079e8c3c68e" providerId="Windows Live" clId="Web-{8E12B75E-5A59-44BF-8E98-B1AB912D7068}" dt="2025-11-16T03:16:52.360" v="177"/>
          <pc:sldLayoutMkLst>
            <pc:docMk/>
            <pc:sldMasterMk cId="1270442930" sldId="2147483660"/>
            <pc:sldLayoutMk cId="4157246944" sldId="2147483673"/>
          </pc:sldLayoutMkLst>
        </pc:sldLayoutChg>
      </pc:sldMasterChg>
    </pc:docChg>
  </pc:docChgLst>
  <pc:docChgLst>
    <pc:chgData name="Afshan Ali" userId="ca4f5079e8c3c68e" providerId="Windows Live" clId="Web-{A1F9B491-5761-4E3D-B4D0-311A709DBEB3}"/>
    <pc:docChg chg="modSld modMainMaster">
      <pc:chgData name="Afshan Ali" userId="ca4f5079e8c3c68e" providerId="Windows Live" clId="Web-{A1F9B491-5761-4E3D-B4D0-311A709DBEB3}" dt="2025-11-07T18:45:18.807" v="88" actId="20577"/>
      <pc:docMkLst>
        <pc:docMk/>
      </pc:docMkLst>
      <pc:sldChg chg="addSp delSp modSp mod setBg">
        <pc:chgData name="Afshan Ali" userId="ca4f5079e8c3c68e" providerId="Windows Live" clId="Web-{A1F9B491-5761-4E3D-B4D0-311A709DBEB3}" dt="2025-11-07T18:45:05.182" v="87"/>
        <pc:sldMkLst>
          <pc:docMk/>
          <pc:sldMk cId="4009730992" sldId="256"/>
        </pc:sldMkLst>
        <pc:spChg chg="mod">
          <ac:chgData name="Afshan Ali" userId="ca4f5079e8c3c68e" providerId="Windows Live" clId="Web-{A1F9B491-5761-4E3D-B4D0-311A709DBEB3}" dt="2025-11-07T18:41:52.370" v="66" actId="20577"/>
          <ac:spMkLst>
            <pc:docMk/>
            <pc:sldMk cId="4009730992" sldId="256"/>
            <ac:spMk id="2" creationId="{570D5631-0297-E86E-7069-C969B141FD7D}"/>
          </ac:spMkLst>
        </pc:spChg>
        <pc:spChg chg="mod">
          <ac:chgData name="Afshan Ali" userId="ca4f5079e8c3c68e" providerId="Windows Live" clId="Web-{A1F9B491-5761-4E3D-B4D0-311A709DBEB3}" dt="2025-11-07T18:41:50.167" v="65" actId="20577"/>
          <ac:spMkLst>
            <pc:docMk/>
            <pc:sldMk cId="4009730992" sldId="256"/>
            <ac:spMk id="3" creationId="{59DF6B8D-2BAC-11F8-7D28-B631D08C8D90}"/>
          </ac:spMkLst>
        </pc:spChg>
        <pc:inkChg chg="add">
          <ac:chgData name="Afshan Ali" userId="ca4f5079e8c3c68e" providerId="Windows Live" clId="Web-{A1F9B491-5761-4E3D-B4D0-311A709DBEB3}" dt="2025-11-07T18:42:10.088" v="69"/>
          <ac:inkMkLst>
            <pc:docMk/>
            <pc:sldMk cId="4009730992" sldId="256"/>
            <ac:inkMk id="6" creationId="{0ABA510D-A4A4-BCB2-8F3E-B1229AEA75E2}"/>
          </ac:inkMkLst>
        </pc:inkChg>
      </pc:sldChg>
      <pc:sldChg chg="addSp delSp modSp mod setBg">
        <pc:chgData name="Afshan Ali" userId="ca4f5079e8c3c68e" providerId="Windows Live" clId="Web-{A1F9B491-5761-4E3D-B4D0-311A709DBEB3}" dt="2025-11-07T18:45:18.807" v="88" actId="20577"/>
        <pc:sldMkLst>
          <pc:docMk/>
          <pc:sldMk cId="1453241194" sldId="257"/>
        </pc:sldMkLst>
        <pc:spChg chg="mod">
          <ac:chgData name="Afshan Ali" userId="ca4f5079e8c3c68e" providerId="Windows Live" clId="Web-{A1F9B491-5761-4E3D-B4D0-311A709DBEB3}" dt="2025-11-07T18:45:18.807" v="88" actId="20577"/>
          <ac:spMkLst>
            <pc:docMk/>
            <pc:sldMk cId="1453241194" sldId="257"/>
            <ac:spMk id="9" creationId="{EEC79264-7E04-A135-9158-F7EF333AC3D8}"/>
          </ac:spMkLst>
        </pc:spChg>
        <pc:spChg chg="mod">
          <ac:chgData name="Afshan Ali" userId="ca4f5079e8c3c68e" providerId="Windows Live" clId="Web-{A1F9B491-5761-4E3D-B4D0-311A709DBEB3}" dt="2025-11-07T18:40:30.948" v="58" actId="20577"/>
          <ac:spMkLst>
            <pc:docMk/>
            <pc:sldMk cId="1453241194" sldId="257"/>
            <ac:spMk id="10" creationId="{79639434-C7DB-C6DD-28C9-5FE3588C5BC8}"/>
          </ac:spMkLst>
        </pc:spChg>
      </pc:sldChg>
      <pc:sldChg chg="addSp delSp modSp mod">
        <pc:chgData name="Afshan Ali" userId="ca4f5079e8c3c68e" providerId="Windows Live" clId="Web-{A1F9B491-5761-4E3D-B4D0-311A709DBEB3}" dt="2025-11-07T18:45:05.182" v="87"/>
        <pc:sldMkLst>
          <pc:docMk/>
          <pc:sldMk cId="1555385428" sldId="258"/>
        </pc:sldMkLst>
        <pc:spChg chg="mod">
          <ac:chgData name="Afshan Ali" userId="ca4f5079e8c3c68e" providerId="Windows Live" clId="Web-{A1F9B491-5761-4E3D-B4D0-311A709DBEB3}" dt="2025-11-07T18:44:29.526" v="86" actId="1076"/>
          <ac:spMkLst>
            <pc:docMk/>
            <pc:sldMk cId="1555385428" sldId="258"/>
            <ac:spMk id="3" creationId="{06B44109-938A-7A63-C3A8-FDDB5C799EA5}"/>
          </ac:spMkLst>
        </pc:spChg>
      </pc:sldChg>
      <pc:sldChg chg="mod">
        <pc:chgData name="Afshan Ali" userId="ca4f5079e8c3c68e" providerId="Windows Live" clId="Web-{A1F9B491-5761-4E3D-B4D0-311A709DBEB3}" dt="2025-11-07T18:45:05.182" v="87"/>
        <pc:sldMkLst>
          <pc:docMk/>
          <pc:sldMk cId="2040863335" sldId="259"/>
        </pc:sldMkLst>
      </pc:sldChg>
      <pc:sldChg chg="mod">
        <pc:chgData name="Afshan Ali" userId="ca4f5079e8c3c68e" providerId="Windows Live" clId="Web-{A1F9B491-5761-4E3D-B4D0-311A709DBEB3}" dt="2025-11-07T18:45:05.182" v="87"/>
        <pc:sldMkLst>
          <pc:docMk/>
          <pc:sldMk cId="3791692516" sldId="260"/>
        </pc:sldMkLst>
      </pc:sldChg>
      <pc:sldChg chg="mod">
        <pc:chgData name="Afshan Ali" userId="ca4f5079e8c3c68e" providerId="Windows Live" clId="Web-{A1F9B491-5761-4E3D-B4D0-311A709DBEB3}" dt="2025-11-07T18:45:05.182" v="87"/>
        <pc:sldMkLst>
          <pc:docMk/>
          <pc:sldMk cId="2215908557" sldId="261"/>
        </pc:sldMkLst>
      </pc:sldChg>
      <pc:sldChg chg="mod">
        <pc:chgData name="Afshan Ali" userId="ca4f5079e8c3c68e" providerId="Windows Live" clId="Web-{A1F9B491-5761-4E3D-B4D0-311A709DBEB3}" dt="2025-11-07T18:45:05.182" v="87"/>
        <pc:sldMkLst>
          <pc:docMk/>
          <pc:sldMk cId="1860158657" sldId="273"/>
        </pc:sldMkLst>
      </pc:sldChg>
      <pc:sldMasterChg chg="mod setBg modSldLayout">
        <pc:chgData name="Afshan Ali" userId="ca4f5079e8c3c68e" providerId="Windows Live" clId="Web-{A1F9B491-5761-4E3D-B4D0-311A709DBEB3}" dt="2025-11-07T18:45:05.182" v="87"/>
        <pc:sldMasterMkLst>
          <pc:docMk/>
          <pc:sldMasterMk cId="1270442930" sldId="2147483660"/>
        </pc:sldMasterMkLst>
        <pc:sldLayoutChg chg="mod setFolMasterObjs">
          <pc:chgData name="Afshan Ali" userId="ca4f5079e8c3c68e" providerId="Windows Live" clId="Web-{A1F9B491-5761-4E3D-B4D0-311A709DBEB3}" dt="2025-11-07T18:45:05.182" v="87"/>
          <pc:sldLayoutMkLst>
            <pc:docMk/>
            <pc:sldMasterMk cId="1270442930" sldId="2147483660"/>
            <pc:sldLayoutMk cId="3736152338" sldId="2147483661"/>
          </pc:sldLayoutMkLst>
        </pc:sldLayoutChg>
        <pc:sldLayoutChg chg="mod">
          <pc:chgData name="Afshan Ali" userId="ca4f5079e8c3c68e" providerId="Windows Live" clId="Web-{A1F9B491-5761-4E3D-B4D0-311A709DBEB3}" dt="2025-11-07T18:45:05.182" v="87"/>
          <pc:sldLayoutMkLst>
            <pc:docMk/>
            <pc:sldMasterMk cId="1270442930" sldId="2147483660"/>
            <pc:sldLayoutMk cId="149702998" sldId="2147483662"/>
          </pc:sldLayoutMkLst>
        </pc:sldLayoutChg>
        <pc:sldLayoutChg chg="mod">
          <pc:chgData name="Afshan Ali" userId="ca4f5079e8c3c68e" providerId="Windows Live" clId="Web-{A1F9B491-5761-4E3D-B4D0-311A709DBEB3}" dt="2025-11-07T18:45:05.182" v="87"/>
          <pc:sldLayoutMkLst>
            <pc:docMk/>
            <pc:sldMasterMk cId="1270442930" sldId="2147483660"/>
            <pc:sldLayoutMk cId="2871343567" sldId="2147483664"/>
          </pc:sldLayoutMkLst>
        </pc:sldLayoutChg>
        <pc:sldLayoutChg chg="mod">
          <pc:chgData name="Afshan Ali" userId="ca4f5079e8c3c68e" providerId="Windows Live" clId="Web-{A1F9B491-5761-4E3D-B4D0-311A709DBEB3}" dt="2025-11-07T18:45:05.182" v="87"/>
          <pc:sldLayoutMkLst>
            <pc:docMk/>
            <pc:sldMasterMk cId="1270442930" sldId="2147483660"/>
            <pc:sldLayoutMk cId="793464503" sldId="2147483666"/>
          </pc:sldLayoutMkLst>
        </pc:sldLayoutChg>
        <pc:sldLayoutChg chg="mod">
          <pc:chgData name="Afshan Ali" userId="ca4f5079e8c3c68e" providerId="Windows Live" clId="Web-{A1F9B491-5761-4E3D-B4D0-311A709DBEB3}" dt="2025-11-07T18:45:05.182" v="87"/>
          <pc:sldLayoutMkLst>
            <pc:docMk/>
            <pc:sldMasterMk cId="1270442930" sldId="2147483660"/>
            <pc:sldLayoutMk cId="1173270772" sldId="2147483667"/>
          </pc:sldLayoutMkLst>
        </pc:sldLayoutChg>
        <pc:sldLayoutChg chg="mod setFolMasterObjs">
          <pc:chgData name="Afshan Ali" userId="ca4f5079e8c3c68e" providerId="Windows Live" clId="Web-{A1F9B491-5761-4E3D-B4D0-311A709DBEB3}" dt="2025-11-07T18:45:05.182" v="87"/>
          <pc:sldLayoutMkLst>
            <pc:docMk/>
            <pc:sldMasterMk cId="1270442930" sldId="2147483660"/>
            <pc:sldLayoutMk cId="4157246944" sldId="2147483673"/>
          </pc:sldLayoutMkLst>
        </pc:sldLayoutChg>
      </pc:sldMasterChg>
    </pc:docChg>
  </pc:docChgLst>
  <pc:docChgLst>
    <pc:chgData name="Afshan Ali" userId="ca4f5079e8c3c68e" providerId="Windows Live" clId="Web-{792E4BBC-F8F7-41E9-B341-C1F8B23577CE}"/>
    <pc:docChg chg="addSld delSld modSld">
      <pc:chgData name="Afshan Ali" userId="ca4f5079e8c3c68e" providerId="Windows Live" clId="Web-{792E4BBC-F8F7-41E9-B341-C1F8B23577CE}" dt="2025-11-29T05:40:11.837" v="833"/>
      <pc:docMkLst>
        <pc:docMk/>
      </pc:docMkLst>
      <pc:sldChg chg="del">
        <pc:chgData name="Afshan Ali" userId="ca4f5079e8c3c68e" providerId="Windows Live" clId="Web-{792E4BBC-F8F7-41E9-B341-C1F8B23577CE}" dt="2025-11-29T05:39:58.118" v="831"/>
        <pc:sldMkLst>
          <pc:docMk/>
          <pc:sldMk cId="3684467408" sldId="262"/>
        </pc:sldMkLst>
      </pc:sldChg>
      <pc:sldChg chg="del">
        <pc:chgData name="Afshan Ali" userId="ca4f5079e8c3c68e" providerId="Windows Live" clId="Web-{792E4BBC-F8F7-41E9-B341-C1F8B23577CE}" dt="2025-11-29T05:40:11.837" v="833"/>
        <pc:sldMkLst>
          <pc:docMk/>
          <pc:sldMk cId="20724111" sldId="283"/>
        </pc:sldMkLst>
      </pc:sldChg>
      <pc:sldChg chg="del">
        <pc:chgData name="Afshan Ali" userId="ca4f5079e8c3c68e" providerId="Windows Live" clId="Web-{792E4BBC-F8F7-41E9-B341-C1F8B23577CE}" dt="2025-11-29T05:39:59.884" v="832"/>
        <pc:sldMkLst>
          <pc:docMk/>
          <pc:sldMk cId="2731629718" sldId="289"/>
        </pc:sldMkLst>
      </pc:sldChg>
      <pc:sldChg chg="modSp">
        <pc:chgData name="Afshan Ali" userId="ca4f5079e8c3c68e" providerId="Windows Live" clId="Web-{792E4BBC-F8F7-41E9-B341-C1F8B23577CE}" dt="2025-11-24T02:11:40.838" v="32" actId="20577"/>
        <pc:sldMkLst>
          <pc:docMk/>
          <pc:sldMk cId="3047214171" sldId="298"/>
        </pc:sldMkLst>
        <pc:spChg chg="mod">
          <ac:chgData name="Afshan Ali" userId="ca4f5079e8c3c68e" providerId="Windows Live" clId="Web-{792E4BBC-F8F7-41E9-B341-C1F8B23577CE}" dt="2025-11-24T02:11:40.838" v="32" actId="20577"/>
          <ac:spMkLst>
            <pc:docMk/>
            <pc:sldMk cId="3047214171" sldId="298"/>
            <ac:spMk id="3" creationId="{D2A429CD-8E74-B396-B1FF-E5D22E0B9FE5}"/>
          </ac:spMkLst>
        </pc:spChg>
      </pc:sldChg>
      <pc:sldChg chg="addSp delSp modSp new">
        <pc:chgData name="Afshan Ali" userId="ca4f5079e8c3c68e" providerId="Windows Live" clId="Web-{792E4BBC-F8F7-41E9-B341-C1F8B23577CE}" dt="2025-11-24T07:27:23.169" v="70" actId="14100"/>
        <pc:sldMkLst>
          <pc:docMk/>
          <pc:sldMk cId="1896413632" sldId="299"/>
        </pc:sldMkLst>
        <pc:spChg chg="mod">
          <ac:chgData name="Afshan Ali" userId="ca4f5079e8c3c68e" providerId="Windows Live" clId="Web-{792E4BBC-F8F7-41E9-B341-C1F8B23577CE}" dt="2025-11-24T06:23:52.188" v="59" actId="20577"/>
          <ac:spMkLst>
            <pc:docMk/>
            <pc:sldMk cId="1896413632" sldId="299"/>
            <ac:spMk id="2" creationId="{6CF81DF9-42E1-E365-A5A7-9C95F71D3B24}"/>
          </ac:spMkLst>
        </pc:spChg>
        <pc:spChg chg="mod">
          <ac:chgData name="Afshan Ali" userId="ca4f5079e8c3c68e" providerId="Windows Live" clId="Web-{792E4BBC-F8F7-41E9-B341-C1F8B23577CE}" dt="2025-11-24T06:57:12.409" v="68" actId="20577"/>
          <ac:spMkLst>
            <pc:docMk/>
            <pc:sldMk cId="1896413632" sldId="299"/>
            <ac:spMk id="3" creationId="{1E4A73B7-FF45-9B01-67CB-1222915F2FDD}"/>
          </ac:spMkLst>
        </pc:spChg>
        <pc:picChg chg="add mod ord">
          <ac:chgData name="Afshan Ali" userId="ca4f5079e8c3c68e" providerId="Windows Live" clId="Web-{792E4BBC-F8F7-41E9-B341-C1F8B23577CE}" dt="2025-11-24T07:27:23.169" v="70" actId="14100"/>
          <ac:picMkLst>
            <pc:docMk/>
            <pc:sldMk cId="1896413632" sldId="299"/>
            <ac:picMk id="5" creationId="{2A324E13-CF1D-B389-B32F-AF7334393777}"/>
          </ac:picMkLst>
        </pc:picChg>
      </pc:sldChg>
      <pc:sldChg chg="addSp delSp modSp new">
        <pc:chgData name="Afshan Ali" userId="ca4f5079e8c3c68e" providerId="Windows Live" clId="Web-{792E4BBC-F8F7-41E9-B341-C1F8B23577CE}" dt="2025-11-24T07:37:35.373" v="112" actId="14100"/>
        <pc:sldMkLst>
          <pc:docMk/>
          <pc:sldMk cId="803988368" sldId="300"/>
        </pc:sldMkLst>
        <pc:spChg chg="mod">
          <ac:chgData name="Afshan Ali" userId="ca4f5079e8c3c68e" providerId="Windows Live" clId="Web-{792E4BBC-F8F7-41E9-B341-C1F8B23577CE}" dt="2025-11-24T07:31:00.910" v="105" actId="20577"/>
          <ac:spMkLst>
            <pc:docMk/>
            <pc:sldMk cId="803988368" sldId="300"/>
            <ac:spMk id="2" creationId="{19A3FEF4-B3A0-0EB3-24AD-00CDFB258ED5}"/>
          </ac:spMkLst>
        </pc:spChg>
        <pc:spChg chg="mod">
          <ac:chgData name="Afshan Ali" userId="ca4f5079e8c3c68e" providerId="Windows Live" clId="Web-{792E4BBC-F8F7-41E9-B341-C1F8B23577CE}" dt="2025-11-24T07:34:19.903" v="110" actId="20577"/>
          <ac:spMkLst>
            <pc:docMk/>
            <pc:sldMk cId="803988368" sldId="300"/>
            <ac:spMk id="3" creationId="{F53340BD-CEBC-F450-833D-3C64BB4CA5E8}"/>
          </ac:spMkLst>
        </pc:spChg>
        <pc:picChg chg="add mod ord">
          <ac:chgData name="Afshan Ali" userId="ca4f5079e8c3c68e" providerId="Windows Live" clId="Web-{792E4BBC-F8F7-41E9-B341-C1F8B23577CE}" dt="2025-11-24T07:37:35.373" v="112" actId="14100"/>
          <ac:picMkLst>
            <pc:docMk/>
            <pc:sldMk cId="803988368" sldId="300"/>
            <ac:picMk id="5" creationId="{FF75EC1B-962A-BD1D-7C4E-0A69DC040ACD}"/>
          </ac:picMkLst>
        </pc:picChg>
      </pc:sldChg>
      <pc:sldChg chg="addSp delSp modSp new">
        <pc:chgData name="Afshan Ali" userId="ca4f5079e8c3c68e" providerId="Windows Live" clId="Web-{792E4BBC-F8F7-41E9-B341-C1F8B23577CE}" dt="2025-11-25T01:33:39.421" v="245" actId="20577"/>
        <pc:sldMkLst>
          <pc:docMk/>
          <pc:sldMk cId="2204226531" sldId="301"/>
        </pc:sldMkLst>
        <pc:spChg chg="mod">
          <ac:chgData name="Afshan Ali" userId="ca4f5079e8c3c68e" providerId="Windows Live" clId="Web-{792E4BBC-F8F7-41E9-B341-C1F8B23577CE}" dt="2025-11-25T01:33:39.421" v="245" actId="20577"/>
          <ac:spMkLst>
            <pc:docMk/>
            <pc:sldMk cId="2204226531" sldId="301"/>
            <ac:spMk id="2" creationId="{523AF715-25C9-1917-28FB-9C1831965630}"/>
          </ac:spMkLst>
        </pc:spChg>
        <pc:spChg chg="mod">
          <ac:chgData name="Afshan Ali" userId="ca4f5079e8c3c68e" providerId="Windows Live" clId="Web-{792E4BBC-F8F7-41E9-B341-C1F8B23577CE}" dt="2025-11-25T01:33:15.437" v="244" actId="20577"/>
          <ac:spMkLst>
            <pc:docMk/>
            <pc:sldMk cId="2204226531" sldId="301"/>
            <ac:spMk id="3" creationId="{454FC26B-745A-E354-D20B-BBEA7BC07E69}"/>
          </ac:spMkLst>
        </pc:spChg>
        <pc:picChg chg="add mod ord">
          <ac:chgData name="Afshan Ali" userId="ca4f5079e8c3c68e" providerId="Windows Live" clId="Web-{792E4BBC-F8F7-41E9-B341-C1F8B23577CE}" dt="2025-11-25T01:29:16.996" v="212" actId="14100"/>
          <ac:picMkLst>
            <pc:docMk/>
            <pc:sldMk cId="2204226531" sldId="301"/>
            <ac:picMk id="5" creationId="{48494DAD-D258-09D4-7B09-B07B53462A65}"/>
          </ac:picMkLst>
        </pc:picChg>
      </pc:sldChg>
      <pc:sldChg chg="addSp delSp modSp new">
        <pc:chgData name="Afshan Ali" userId="ca4f5079e8c3c68e" providerId="Windows Live" clId="Web-{792E4BBC-F8F7-41E9-B341-C1F8B23577CE}" dt="2025-11-24T08:00:18.968" v="152" actId="20577"/>
        <pc:sldMkLst>
          <pc:docMk/>
          <pc:sldMk cId="1488768215" sldId="302"/>
        </pc:sldMkLst>
        <pc:spChg chg="mod">
          <ac:chgData name="Afshan Ali" userId="ca4f5079e8c3c68e" providerId="Windows Live" clId="Web-{792E4BBC-F8F7-41E9-B341-C1F8B23577CE}" dt="2025-11-24T07:48:38.627" v="127" actId="20577"/>
          <ac:spMkLst>
            <pc:docMk/>
            <pc:sldMk cId="1488768215" sldId="302"/>
            <ac:spMk id="2" creationId="{15063E89-58E0-C8D6-8AEA-A528763AA744}"/>
          </ac:spMkLst>
        </pc:spChg>
        <pc:spChg chg="mod">
          <ac:chgData name="Afshan Ali" userId="ca4f5079e8c3c68e" providerId="Windows Live" clId="Web-{792E4BBC-F8F7-41E9-B341-C1F8B23577CE}" dt="2025-11-24T08:00:18.968" v="152" actId="20577"/>
          <ac:spMkLst>
            <pc:docMk/>
            <pc:sldMk cId="1488768215" sldId="302"/>
            <ac:spMk id="4" creationId="{1F1F7335-7F24-F9E7-0B30-260F5340B0B9}"/>
          </ac:spMkLst>
        </pc:spChg>
        <pc:picChg chg="add mod ord">
          <ac:chgData name="Afshan Ali" userId="ca4f5079e8c3c68e" providerId="Windows Live" clId="Web-{792E4BBC-F8F7-41E9-B341-C1F8B23577CE}" dt="2025-11-24T07:50:39.629" v="132" actId="14100"/>
          <ac:picMkLst>
            <pc:docMk/>
            <pc:sldMk cId="1488768215" sldId="302"/>
            <ac:picMk id="5" creationId="{93438914-6755-2CFE-C959-0BAD3981C0C8}"/>
          </ac:picMkLst>
        </pc:picChg>
      </pc:sldChg>
      <pc:sldChg chg="addSp delSp modSp new">
        <pc:chgData name="Afshan Ali" userId="ca4f5079e8c3c68e" providerId="Windows Live" clId="Web-{792E4BBC-F8F7-41E9-B341-C1F8B23577CE}" dt="2025-11-25T01:19:20.748" v="210" actId="20577"/>
        <pc:sldMkLst>
          <pc:docMk/>
          <pc:sldMk cId="3742685698" sldId="303"/>
        </pc:sldMkLst>
        <pc:spChg chg="mod">
          <ac:chgData name="Afshan Ali" userId="ca4f5079e8c3c68e" providerId="Windows Live" clId="Web-{792E4BBC-F8F7-41E9-B341-C1F8B23577CE}" dt="2025-11-25T01:19:20.748" v="210" actId="20577"/>
          <ac:spMkLst>
            <pc:docMk/>
            <pc:sldMk cId="3742685698" sldId="303"/>
            <ac:spMk id="2" creationId="{652D7544-7C3A-33A9-B1DE-D291E3BF22E0}"/>
          </ac:spMkLst>
        </pc:spChg>
        <pc:spChg chg="mod">
          <ac:chgData name="Afshan Ali" userId="ca4f5079e8c3c68e" providerId="Windows Live" clId="Web-{792E4BBC-F8F7-41E9-B341-C1F8B23577CE}" dt="2025-11-25T01:19:07.811" v="209" actId="20577"/>
          <ac:spMkLst>
            <pc:docMk/>
            <pc:sldMk cId="3742685698" sldId="303"/>
            <ac:spMk id="3" creationId="{08DB7776-661E-67D5-C281-103F7D7FE497}"/>
          </ac:spMkLst>
        </pc:spChg>
        <pc:picChg chg="add mod ord">
          <ac:chgData name="Afshan Ali" userId="ca4f5079e8c3c68e" providerId="Windows Live" clId="Web-{792E4BBC-F8F7-41E9-B341-C1F8B23577CE}" dt="2025-11-25T01:14:39.313" v="204"/>
          <ac:picMkLst>
            <pc:docMk/>
            <pc:sldMk cId="3742685698" sldId="303"/>
            <ac:picMk id="4" creationId="{1299C36B-6FA6-DC12-DF81-6728EEFCB541}"/>
          </ac:picMkLst>
        </pc:picChg>
      </pc:sldChg>
      <pc:sldChg chg="addSp delSp modSp new">
        <pc:chgData name="Afshan Ali" userId="ca4f5079e8c3c68e" providerId="Windows Live" clId="Web-{792E4BBC-F8F7-41E9-B341-C1F8B23577CE}" dt="2025-11-25T01:44:25.079" v="262" actId="14100"/>
        <pc:sldMkLst>
          <pc:docMk/>
          <pc:sldMk cId="3179021333" sldId="304"/>
        </pc:sldMkLst>
        <pc:spChg chg="mod">
          <ac:chgData name="Afshan Ali" userId="ca4f5079e8c3c68e" providerId="Windows Live" clId="Web-{792E4BBC-F8F7-41E9-B341-C1F8B23577CE}" dt="2025-11-25T01:42:18.252" v="257" actId="20577"/>
          <ac:spMkLst>
            <pc:docMk/>
            <pc:sldMk cId="3179021333" sldId="304"/>
            <ac:spMk id="2" creationId="{AD72E599-352E-A982-997F-E175990253CB}"/>
          </ac:spMkLst>
        </pc:spChg>
        <pc:spChg chg="mod">
          <ac:chgData name="Afshan Ali" userId="ca4f5079e8c3c68e" providerId="Windows Live" clId="Web-{792E4BBC-F8F7-41E9-B341-C1F8B23577CE}" dt="2025-11-25T01:43:24.267" v="260" actId="20577"/>
          <ac:spMkLst>
            <pc:docMk/>
            <pc:sldMk cId="3179021333" sldId="304"/>
            <ac:spMk id="3" creationId="{7E23EC66-0548-5D58-CD75-7B66BF274FEB}"/>
          </ac:spMkLst>
        </pc:spChg>
        <pc:picChg chg="add mod ord">
          <ac:chgData name="Afshan Ali" userId="ca4f5079e8c3c68e" providerId="Windows Live" clId="Web-{792E4BBC-F8F7-41E9-B341-C1F8B23577CE}" dt="2025-11-25T01:44:25.079" v="262" actId="14100"/>
          <ac:picMkLst>
            <pc:docMk/>
            <pc:sldMk cId="3179021333" sldId="304"/>
            <ac:picMk id="5" creationId="{736F7387-00FC-4F50-7375-32B772E8724C}"/>
          </ac:picMkLst>
        </pc:picChg>
      </pc:sldChg>
      <pc:sldChg chg="addSp delSp modSp new">
        <pc:chgData name="Afshan Ali" userId="ca4f5079e8c3c68e" providerId="Windows Live" clId="Web-{792E4BBC-F8F7-41E9-B341-C1F8B23577CE}" dt="2025-11-25T01:54:43.064" v="281" actId="20577"/>
        <pc:sldMkLst>
          <pc:docMk/>
          <pc:sldMk cId="3045358654" sldId="305"/>
        </pc:sldMkLst>
        <pc:spChg chg="mod">
          <ac:chgData name="Afshan Ali" userId="ca4f5079e8c3c68e" providerId="Windows Live" clId="Web-{792E4BBC-F8F7-41E9-B341-C1F8B23577CE}" dt="2025-11-25T01:52:53.112" v="278" actId="20577"/>
          <ac:spMkLst>
            <pc:docMk/>
            <pc:sldMk cId="3045358654" sldId="305"/>
            <ac:spMk id="2" creationId="{FEFE850D-CDB1-E41E-5873-758E90ED8C40}"/>
          </ac:spMkLst>
        </pc:spChg>
        <pc:spChg chg="mod">
          <ac:chgData name="Afshan Ali" userId="ca4f5079e8c3c68e" providerId="Windows Live" clId="Web-{792E4BBC-F8F7-41E9-B341-C1F8B23577CE}" dt="2025-11-25T01:54:43.064" v="281" actId="20577"/>
          <ac:spMkLst>
            <pc:docMk/>
            <pc:sldMk cId="3045358654" sldId="305"/>
            <ac:spMk id="3" creationId="{FDD435AA-1541-3052-6182-F646F9CD5E28}"/>
          </ac:spMkLst>
        </pc:spChg>
        <pc:picChg chg="add mod ord">
          <ac:chgData name="Afshan Ali" userId="ca4f5079e8c3c68e" providerId="Windows Live" clId="Web-{792E4BBC-F8F7-41E9-B341-C1F8B23577CE}" dt="2025-11-25T01:47:22.567" v="270" actId="14100"/>
          <ac:picMkLst>
            <pc:docMk/>
            <pc:sldMk cId="3045358654" sldId="305"/>
            <ac:picMk id="5" creationId="{E9CA7470-27D1-07DC-A329-BF3F604E03E4}"/>
          </ac:picMkLst>
        </pc:picChg>
      </pc:sldChg>
      <pc:sldChg chg="addSp delSp modSp new mod modClrScheme chgLayout">
        <pc:chgData name="Afshan Ali" userId="ca4f5079e8c3c68e" providerId="Windows Live" clId="Web-{792E4BBC-F8F7-41E9-B341-C1F8B23577CE}" dt="2025-11-25T01:58:36.360" v="300" actId="20577"/>
        <pc:sldMkLst>
          <pc:docMk/>
          <pc:sldMk cId="1759619639" sldId="306"/>
        </pc:sldMkLst>
        <pc:spChg chg="add mod">
          <ac:chgData name="Afshan Ali" userId="ca4f5079e8c3c68e" providerId="Windows Live" clId="Web-{792E4BBC-F8F7-41E9-B341-C1F8B23577CE}" dt="2025-11-25T01:58:36.360" v="300" actId="20577"/>
          <ac:spMkLst>
            <pc:docMk/>
            <pc:sldMk cId="1759619639" sldId="306"/>
            <ac:spMk id="5" creationId="{96556E25-F8E1-EDB7-ECFA-0CB61C84E5B1}"/>
          </ac:spMkLst>
        </pc:spChg>
      </pc:sldChg>
      <pc:sldChg chg="addSp delSp modSp new mod modClrScheme chgLayout">
        <pc:chgData name="Afshan Ali" userId="ca4f5079e8c3c68e" providerId="Windows Live" clId="Web-{792E4BBC-F8F7-41E9-B341-C1F8B23577CE}" dt="2025-11-28T06:58:36.167" v="405" actId="20577"/>
        <pc:sldMkLst>
          <pc:docMk/>
          <pc:sldMk cId="3404036116" sldId="307"/>
        </pc:sldMkLst>
        <pc:spChg chg="mod ord">
          <ac:chgData name="Afshan Ali" userId="ca4f5079e8c3c68e" providerId="Windows Live" clId="Web-{792E4BBC-F8F7-41E9-B341-C1F8B23577CE}" dt="2025-11-28T06:58:36.167" v="405" actId="20577"/>
          <ac:spMkLst>
            <pc:docMk/>
            <pc:sldMk cId="3404036116" sldId="307"/>
            <ac:spMk id="2" creationId="{3747A555-5358-FFE7-18E7-FA0258C3982C}"/>
          </ac:spMkLst>
        </pc:spChg>
        <pc:spChg chg="add del mod ord">
          <ac:chgData name="Afshan Ali" userId="ca4f5079e8c3c68e" providerId="Windows Live" clId="Web-{792E4BBC-F8F7-41E9-B341-C1F8B23577CE}" dt="2025-11-28T05:28:39.891" v="314"/>
          <ac:spMkLst>
            <pc:docMk/>
            <pc:sldMk cId="3404036116" sldId="307"/>
            <ac:spMk id="3" creationId="{7EB07E3C-3B18-CA09-20FB-A0FE3D13855A}"/>
          </ac:spMkLst>
        </pc:spChg>
        <pc:spChg chg="add mod ord">
          <ac:chgData name="Afshan Ali" userId="ca4f5079e8c3c68e" providerId="Windows Live" clId="Web-{792E4BBC-F8F7-41E9-B341-C1F8B23577CE}" dt="2025-11-28T05:50:12.263" v="317" actId="20577"/>
          <ac:spMkLst>
            <pc:docMk/>
            <pc:sldMk cId="3404036116" sldId="307"/>
            <ac:spMk id="4" creationId="{A1A1818D-1BF2-B93F-59DC-F0B7D3427CB1}"/>
          </ac:spMkLst>
        </pc:spChg>
        <pc:picChg chg="add mod ord">
          <ac:chgData name="Afshan Ali" userId="ca4f5079e8c3c68e" providerId="Windows Live" clId="Web-{792E4BBC-F8F7-41E9-B341-C1F8B23577CE}" dt="2025-11-28T05:50:20.732" v="318" actId="14100"/>
          <ac:picMkLst>
            <pc:docMk/>
            <pc:sldMk cId="3404036116" sldId="307"/>
            <ac:picMk id="5" creationId="{D615656C-A1C7-2385-74B5-3BEC1DC8B0A2}"/>
          </ac:picMkLst>
        </pc:picChg>
      </pc:sldChg>
      <pc:sldChg chg="addSp delSp modSp new">
        <pc:chgData name="Afshan Ali" userId="ca4f5079e8c3c68e" providerId="Windows Live" clId="Web-{792E4BBC-F8F7-41E9-B341-C1F8B23577CE}" dt="2025-11-28T06:58:26.854" v="404" actId="20577"/>
        <pc:sldMkLst>
          <pc:docMk/>
          <pc:sldMk cId="4284298576" sldId="308"/>
        </pc:sldMkLst>
        <pc:spChg chg="mod">
          <ac:chgData name="Afshan Ali" userId="ca4f5079e8c3c68e" providerId="Windows Live" clId="Web-{792E4BBC-F8F7-41E9-B341-C1F8B23577CE}" dt="2025-11-28T06:58:26.854" v="404" actId="20577"/>
          <ac:spMkLst>
            <pc:docMk/>
            <pc:sldMk cId="4284298576" sldId="308"/>
            <ac:spMk id="2" creationId="{D9FA6FEA-29CB-055B-5389-3DE8C54EFAAF}"/>
          </ac:spMkLst>
        </pc:spChg>
        <pc:spChg chg="del">
          <ac:chgData name="Afshan Ali" userId="ca4f5079e8c3c68e" providerId="Windows Live" clId="Web-{792E4BBC-F8F7-41E9-B341-C1F8B23577CE}" dt="2025-11-28T06:13:29.548" v="325"/>
          <ac:spMkLst>
            <pc:docMk/>
            <pc:sldMk cId="4284298576" sldId="308"/>
            <ac:spMk id="3" creationId="{F6E8673F-2AB2-3503-3D77-F0255F4FD582}"/>
          </ac:spMkLst>
        </pc:spChg>
        <pc:spChg chg="del">
          <ac:chgData name="Afshan Ali" userId="ca4f5079e8c3c68e" providerId="Windows Live" clId="Web-{792E4BBC-F8F7-41E9-B341-C1F8B23577CE}" dt="2025-11-28T06:13:42.267" v="326"/>
          <ac:spMkLst>
            <pc:docMk/>
            <pc:sldMk cId="4284298576" sldId="308"/>
            <ac:spMk id="4" creationId="{D3FDE188-79B3-DA2C-3C5A-768D8F517D03}"/>
          </ac:spMkLst>
        </pc:spChg>
        <pc:picChg chg="add mod ord">
          <ac:chgData name="Afshan Ali" userId="ca4f5079e8c3c68e" providerId="Windows Live" clId="Web-{792E4BBC-F8F7-41E9-B341-C1F8B23577CE}" dt="2025-11-28T06:57:21.070" v="365" actId="14100"/>
          <ac:picMkLst>
            <pc:docMk/>
            <pc:sldMk cId="4284298576" sldId="308"/>
            <ac:picMk id="5" creationId="{85606078-D4FF-8E4E-B108-3F5B11D3D11D}"/>
          </ac:picMkLst>
        </pc:picChg>
      </pc:sldChg>
      <pc:sldChg chg="addSp delSp modSp new">
        <pc:chgData name="Afshan Ali" userId="ca4f5079e8c3c68e" providerId="Windows Live" clId="Web-{792E4BBC-F8F7-41E9-B341-C1F8B23577CE}" dt="2025-11-28T06:57:04.711" v="364" actId="20577"/>
        <pc:sldMkLst>
          <pc:docMk/>
          <pc:sldMk cId="3114631833" sldId="309"/>
        </pc:sldMkLst>
        <pc:spChg chg="mod">
          <ac:chgData name="Afshan Ali" userId="ca4f5079e8c3c68e" providerId="Windows Live" clId="Web-{792E4BBC-F8F7-41E9-B341-C1F8B23577CE}" dt="2025-11-28T06:57:04.711" v="364" actId="20577"/>
          <ac:spMkLst>
            <pc:docMk/>
            <pc:sldMk cId="3114631833" sldId="309"/>
            <ac:spMk id="2" creationId="{969B74EC-A37E-3430-85DA-A74406150EFD}"/>
          </ac:spMkLst>
        </pc:spChg>
        <pc:spChg chg="del">
          <ac:chgData name="Afshan Ali" userId="ca4f5079e8c3c68e" providerId="Windows Live" clId="Web-{792E4BBC-F8F7-41E9-B341-C1F8B23577CE}" dt="2025-11-28T06:27:14.945" v="332"/>
          <ac:spMkLst>
            <pc:docMk/>
            <pc:sldMk cId="3114631833" sldId="309"/>
            <ac:spMk id="3" creationId="{D84382EC-F932-F6FA-327A-0D809B634777}"/>
          </ac:spMkLst>
        </pc:spChg>
        <pc:spChg chg="del">
          <ac:chgData name="Afshan Ali" userId="ca4f5079e8c3c68e" providerId="Windows Live" clId="Web-{792E4BBC-F8F7-41E9-B341-C1F8B23577CE}" dt="2025-11-28T06:54:39.038" v="334"/>
          <ac:spMkLst>
            <pc:docMk/>
            <pc:sldMk cId="3114631833" sldId="309"/>
            <ac:spMk id="4" creationId="{2FA9DAB7-579E-6408-E498-F7FC5CE55048}"/>
          </ac:spMkLst>
        </pc:spChg>
        <pc:picChg chg="add mod ord">
          <ac:chgData name="Afshan Ali" userId="ca4f5079e8c3c68e" providerId="Windows Live" clId="Web-{792E4BBC-F8F7-41E9-B341-C1F8B23577CE}" dt="2025-11-28T06:54:53.522" v="336" actId="14100"/>
          <ac:picMkLst>
            <pc:docMk/>
            <pc:sldMk cId="3114631833" sldId="309"/>
            <ac:picMk id="5" creationId="{E81BFEBE-E740-9D22-A936-7EC0968121F9}"/>
          </ac:picMkLst>
        </pc:picChg>
      </pc:sldChg>
      <pc:sldChg chg="delSp modSp new mod modClrScheme chgLayout">
        <pc:chgData name="Afshan Ali" userId="ca4f5079e8c3c68e" providerId="Windows Live" clId="Web-{792E4BBC-F8F7-41E9-B341-C1F8B23577CE}" dt="2025-11-28T07:14:54.506" v="428" actId="20577"/>
        <pc:sldMkLst>
          <pc:docMk/>
          <pc:sldMk cId="1670384728" sldId="310"/>
        </pc:sldMkLst>
        <pc:spChg chg="mod ord">
          <ac:chgData name="Afshan Ali" userId="ca4f5079e8c3c68e" providerId="Windows Live" clId="Web-{792E4BBC-F8F7-41E9-B341-C1F8B23577CE}" dt="2025-11-28T07:14:54.506" v="428" actId="20577"/>
          <ac:spMkLst>
            <pc:docMk/>
            <pc:sldMk cId="1670384728" sldId="310"/>
            <ac:spMk id="2" creationId="{0CFF7062-4DEB-0AAB-883D-9F9651BB65F3}"/>
          </ac:spMkLst>
        </pc:spChg>
        <pc:spChg chg="del">
          <ac:chgData name="Afshan Ali" userId="ca4f5079e8c3c68e" providerId="Windows Live" clId="Web-{792E4BBC-F8F7-41E9-B341-C1F8B23577CE}" dt="2025-11-28T07:14:07.319" v="424"/>
          <ac:spMkLst>
            <pc:docMk/>
            <pc:sldMk cId="1670384728" sldId="310"/>
            <ac:spMk id="3" creationId="{3AE6ACBF-55AA-BCF7-42F8-242454ECC769}"/>
          </ac:spMkLst>
        </pc:spChg>
        <pc:spChg chg="del">
          <ac:chgData name="Afshan Ali" userId="ca4f5079e8c3c68e" providerId="Windows Live" clId="Web-{792E4BBC-F8F7-41E9-B341-C1F8B23577CE}" dt="2025-11-28T07:14:14.772" v="425"/>
          <ac:spMkLst>
            <pc:docMk/>
            <pc:sldMk cId="1670384728" sldId="310"/>
            <ac:spMk id="4" creationId="{4560759B-E3B2-5473-EFF2-94D133A2D279}"/>
          </ac:spMkLst>
        </pc:spChg>
      </pc:sldChg>
      <pc:sldChg chg="addSp delSp modSp new mod modClrScheme chgLayout">
        <pc:chgData name="Afshan Ali" userId="ca4f5079e8c3c68e" providerId="Windows Live" clId="Web-{792E4BBC-F8F7-41E9-B341-C1F8B23577CE}" dt="2025-11-28T07:54:48.755" v="489" actId="20577"/>
        <pc:sldMkLst>
          <pc:docMk/>
          <pc:sldMk cId="56855834" sldId="311"/>
        </pc:sldMkLst>
        <pc:spChg chg="mod ord">
          <ac:chgData name="Afshan Ali" userId="ca4f5079e8c3c68e" providerId="Windows Live" clId="Web-{792E4BBC-F8F7-41E9-B341-C1F8B23577CE}" dt="2025-11-28T07:54:48.755" v="489" actId="20577"/>
          <ac:spMkLst>
            <pc:docMk/>
            <pc:sldMk cId="56855834" sldId="311"/>
            <ac:spMk id="2" creationId="{249583B2-56FB-7326-453A-BDCF3D1C8E96}"/>
          </ac:spMkLst>
        </pc:spChg>
        <pc:spChg chg="add del mod ord">
          <ac:chgData name="Afshan Ali" userId="ca4f5079e8c3c68e" providerId="Windows Live" clId="Web-{792E4BBC-F8F7-41E9-B341-C1F8B23577CE}" dt="2025-11-28T07:50:41.612" v="479"/>
          <ac:spMkLst>
            <pc:docMk/>
            <pc:sldMk cId="56855834" sldId="311"/>
            <ac:spMk id="3" creationId="{AF13B44F-6825-61DC-E55C-CBDD879394B0}"/>
          </ac:spMkLst>
        </pc:spChg>
        <pc:spChg chg="add mod ord">
          <ac:chgData name="Afshan Ali" userId="ca4f5079e8c3c68e" providerId="Windows Live" clId="Web-{792E4BBC-F8F7-41E9-B341-C1F8B23577CE}" dt="2025-11-28T07:53:02.239" v="485" actId="20577"/>
          <ac:spMkLst>
            <pc:docMk/>
            <pc:sldMk cId="56855834" sldId="311"/>
            <ac:spMk id="4" creationId="{5280BABC-F25A-5B08-B254-21E1C270F659}"/>
          </ac:spMkLst>
        </pc:spChg>
        <pc:picChg chg="add mod ord">
          <ac:chgData name="Afshan Ali" userId="ca4f5079e8c3c68e" providerId="Windows Live" clId="Web-{792E4BBC-F8F7-41E9-B341-C1F8B23577CE}" dt="2025-11-28T07:50:41.612" v="479"/>
          <ac:picMkLst>
            <pc:docMk/>
            <pc:sldMk cId="56855834" sldId="311"/>
            <ac:picMk id="5" creationId="{9B223E3E-F91B-763D-E490-82921389CA24}"/>
          </ac:picMkLst>
        </pc:picChg>
      </pc:sldChg>
      <pc:sldChg chg="addSp delSp modSp new">
        <pc:chgData name="Afshan Ali" userId="ca4f5079e8c3c68e" providerId="Windows Live" clId="Web-{792E4BBC-F8F7-41E9-B341-C1F8B23577CE}" dt="2025-11-28T08:06:45.324" v="571" actId="20577"/>
        <pc:sldMkLst>
          <pc:docMk/>
          <pc:sldMk cId="2220364614" sldId="312"/>
        </pc:sldMkLst>
        <pc:spChg chg="mod">
          <ac:chgData name="Afshan Ali" userId="ca4f5079e8c3c68e" providerId="Windows Live" clId="Web-{792E4BBC-F8F7-41E9-B341-C1F8B23577CE}" dt="2025-11-28T07:58:33.458" v="563" actId="20577"/>
          <ac:spMkLst>
            <pc:docMk/>
            <pc:sldMk cId="2220364614" sldId="312"/>
            <ac:spMk id="2" creationId="{EF148336-BE99-87BF-BA6F-543B439E04C7}"/>
          </ac:spMkLst>
        </pc:spChg>
        <pc:spChg chg="del">
          <ac:chgData name="Afshan Ali" userId="ca4f5079e8c3c68e" providerId="Windows Live" clId="Web-{792E4BBC-F8F7-41E9-B341-C1F8B23577CE}" dt="2025-11-28T08:02:11.587" v="564"/>
          <ac:spMkLst>
            <pc:docMk/>
            <pc:sldMk cId="2220364614" sldId="312"/>
            <ac:spMk id="3" creationId="{EBF8B36F-34C8-8808-9A5F-0C559FC6CADB}"/>
          </ac:spMkLst>
        </pc:spChg>
        <pc:spChg chg="mod">
          <ac:chgData name="Afshan Ali" userId="ca4f5079e8c3c68e" providerId="Windows Live" clId="Web-{792E4BBC-F8F7-41E9-B341-C1F8B23577CE}" dt="2025-11-28T08:06:45.324" v="571" actId="20577"/>
          <ac:spMkLst>
            <pc:docMk/>
            <pc:sldMk cId="2220364614" sldId="312"/>
            <ac:spMk id="4" creationId="{AF335972-D86B-EF0E-83CD-C2F54073CDBD}"/>
          </ac:spMkLst>
        </pc:spChg>
        <pc:picChg chg="add mod ord modCrop">
          <ac:chgData name="Afshan Ali" userId="ca4f5079e8c3c68e" providerId="Windows Live" clId="Web-{792E4BBC-F8F7-41E9-B341-C1F8B23577CE}" dt="2025-11-28T08:04:53.214" v="567"/>
          <ac:picMkLst>
            <pc:docMk/>
            <pc:sldMk cId="2220364614" sldId="312"/>
            <ac:picMk id="5" creationId="{6F428181-FA67-7E3D-5861-5B72EE4C237A}"/>
          </ac:picMkLst>
        </pc:picChg>
      </pc:sldChg>
      <pc:sldChg chg="addSp delSp modSp new">
        <pc:chgData name="Afshan Ali" userId="ca4f5079e8c3c68e" providerId="Windows Live" clId="Web-{792E4BBC-F8F7-41E9-B341-C1F8B23577CE}" dt="2025-11-28T08:39:37.356" v="667" actId="20577"/>
        <pc:sldMkLst>
          <pc:docMk/>
          <pc:sldMk cId="2291878122" sldId="313"/>
        </pc:sldMkLst>
        <pc:spChg chg="mod">
          <ac:chgData name="Afshan Ali" userId="ca4f5079e8c3c68e" providerId="Windows Live" clId="Web-{792E4BBC-F8F7-41E9-B341-C1F8B23577CE}" dt="2025-11-28T08:39:37.356" v="667" actId="20577"/>
          <ac:spMkLst>
            <pc:docMk/>
            <pc:sldMk cId="2291878122" sldId="313"/>
            <ac:spMk id="2" creationId="{A48427BF-CB2A-BA20-D74D-1CDCD4E4199B}"/>
          </ac:spMkLst>
        </pc:spChg>
        <pc:spChg chg="del">
          <ac:chgData name="Afshan Ali" userId="ca4f5079e8c3c68e" providerId="Windows Live" clId="Web-{792E4BBC-F8F7-41E9-B341-C1F8B23577CE}" dt="2025-11-28T08:12:16.279" v="573"/>
          <ac:spMkLst>
            <pc:docMk/>
            <pc:sldMk cId="2291878122" sldId="313"/>
            <ac:spMk id="3" creationId="{F461B2FA-1890-2C2A-A38A-B38B214BC4B4}"/>
          </ac:spMkLst>
        </pc:spChg>
        <pc:spChg chg="del">
          <ac:chgData name="Afshan Ali" userId="ca4f5079e8c3c68e" providerId="Windows Live" clId="Web-{792E4BBC-F8F7-41E9-B341-C1F8B23577CE}" dt="2025-11-28T08:28:56.910" v="644"/>
          <ac:spMkLst>
            <pc:docMk/>
            <pc:sldMk cId="2291878122" sldId="313"/>
            <ac:spMk id="4" creationId="{104216B2-372A-B193-3B1E-AAE040CED8D5}"/>
          </ac:spMkLst>
        </pc:spChg>
        <pc:spChg chg="add mod">
          <ac:chgData name="Afshan Ali" userId="ca4f5079e8c3c68e" providerId="Windows Live" clId="Web-{792E4BBC-F8F7-41E9-B341-C1F8B23577CE}" dt="2025-11-28T08:39:07.371" v="663" actId="20577"/>
          <ac:spMkLst>
            <pc:docMk/>
            <pc:sldMk cId="2291878122" sldId="313"/>
            <ac:spMk id="8" creationId="{41743017-D656-CEF2-68F0-2FBF0813FD4C}"/>
          </ac:spMkLst>
        </pc:spChg>
        <pc:picChg chg="add mod ord">
          <ac:chgData name="Afshan Ali" userId="ca4f5079e8c3c68e" providerId="Windows Live" clId="Web-{792E4BBC-F8F7-41E9-B341-C1F8B23577CE}" dt="2025-11-28T08:26:42.065" v="643" actId="14100"/>
          <ac:picMkLst>
            <pc:docMk/>
            <pc:sldMk cId="2291878122" sldId="313"/>
            <ac:picMk id="5" creationId="{E5AB75BC-E75A-716F-FC61-DDB7E1C3A1B6}"/>
          </ac:picMkLst>
        </pc:picChg>
        <pc:picChg chg="add del mod ord modCrop">
          <ac:chgData name="Afshan Ali" userId="ca4f5079e8c3c68e" providerId="Windows Live" clId="Web-{792E4BBC-F8F7-41E9-B341-C1F8B23577CE}" dt="2025-11-28T08:30:06.332" v="648"/>
          <ac:picMkLst>
            <pc:docMk/>
            <pc:sldMk cId="2291878122" sldId="313"/>
            <ac:picMk id="6" creationId="{DDCDE463-7791-24E4-FBC6-5F3E51D288F5}"/>
          </ac:picMkLst>
        </pc:picChg>
      </pc:sldChg>
      <pc:sldChg chg="delSp modSp new mod modClrScheme chgLayout">
        <pc:chgData name="Afshan Ali" userId="ca4f5079e8c3c68e" providerId="Windows Live" clId="Web-{792E4BBC-F8F7-41E9-B341-C1F8B23577CE}" dt="2025-11-29T00:55:08.795" v="700" actId="20577"/>
        <pc:sldMkLst>
          <pc:docMk/>
          <pc:sldMk cId="354960524" sldId="314"/>
        </pc:sldMkLst>
        <pc:spChg chg="mod ord">
          <ac:chgData name="Afshan Ali" userId="ca4f5079e8c3c68e" providerId="Windows Live" clId="Web-{792E4BBC-F8F7-41E9-B341-C1F8B23577CE}" dt="2025-11-29T00:55:08.795" v="700" actId="20577"/>
          <ac:spMkLst>
            <pc:docMk/>
            <pc:sldMk cId="354960524" sldId="314"/>
            <ac:spMk id="2" creationId="{02DB407A-523D-41FA-FB10-293F1E15BA19}"/>
          </ac:spMkLst>
        </pc:spChg>
        <pc:spChg chg="del">
          <ac:chgData name="Afshan Ali" userId="ca4f5079e8c3c68e" providerId="Windows Live" clId="Web-{792E4BBC-F8F7-41E9-B341-C1F8B23577CE}" dt="2025-11-29T00:46:27.627" v="669"/>
          <ac:spMkLst>
            <pc:docMk/>
            <pc:sldMk cId="354960524" sldId="314"/>
            <ac:spMk id="3" creationId="{8F8AB93B-EA28-6A97-91EE-92F3EBE5107D}"/>
          </ac:spMkLst>
        </pc:spChg>
        <pc:spChg chg="del">
          <ac:chgData name="Afshan Ali" userId="ca4f5079e8c3c68e" providerId="Windows Live" clId="Web-{792E4BBC-F8F7-41E9-B341-C1F8B23577CE}" dt="2025-11-29T00:46:27.627" v="669"/>
          <ac:spMkLst>
            <pc:docMk/>
            <pc:sldMk cId="354960524" sldId="314"/>
            <ac:spMk id="4" creationId="{EAFB155C-BB5D-D833-25A3-00834CAB8E15}"/>
          </ac:spMkLst>
        </pc:spChg>
      </pc:sldChg>
      <pc:sldChg chg="addSp delSp modSp new mod modClrScheme chgLayout">
        <pc:chgData name="Afshan Ali" userId="ca4f5079e8c3c68e" providerId="Windows Live" clId="Web-{792E4BBC-F8F7-41E9-B341-C1F8B23577CE}" dt="2025-11-29T01:18:19.288" v="737" actId="20577"/>
        <pc:sldMkLst>
          <pc:docMk/>
          <pc:sldMk cId="3603852194" sldId="315"/>
        </pc:sldMkLst>
        <pc:spChg chg="mod ord">
          <ac:chgData name="Afshan Ali" userId="ca4f5079e8c3c68e" providerId="Windows Live" clId="Web-{792E4BBC-F8F7-41E9-B341-C1F8B23577CE}" dt="2025-11-29T01:16:27.101" v="734" actId="20577"/>
          <ac:spMkLst>
            <pc:docMk/>
            <pc:sldMk cId="3603852194" sldId="315"/>
            <ac:spMk id="2" creationId="{EA5B62BE-9C4A-D7C3-006A-75DE54994B98}"/>
          </ac:spMkLst>
        </pc:spChg>
        <pc:spChg chg="add del mod ord">
          <ac:chgData name="Afshan Ali" userId="ca4f5079e8c3c68e" providerId="Windows Live" clId="Web-{792E4BBC-F8F7-41E9-B341-C1F8B23577CE}" dt="2025-11-29T01:11:54.913" v="705"/>
          <ac:spMkLst>
            <pc:docMk/>
            <pc:sldMk cId="3603852194" sldId="315"/>
            <ac:spMk id="3" creationId="{36BF3850-AADB-4D8E-B57F-F022F01155DC}"/>
          </ac:spMkLst>
        </pc:spChg>
        <pc:spChg chg="add mod ord">
          <ac:chgData name="Afshan Ali" userId="ca4f5079e8c3c68e" providerId="Windows Live" clId="Web-{792E4BBC-F8F7-41E9-B341-C1F8B23577CE}" dt="2025-11-29T01:18:19.288" v="737" actId="20577"/>
          <ac:spMkLst>
            <pc:docMk/>
            <pc:sldMk cId="3603852194" sldId="315"/>
            <ac:spMk id="4" creationId="{78CDEE9E-6516-9A55-0B7C-7C03953183F0}"/>
          </ac:spMkLst>
        </pc:spChg>
        <pc:picChg chg="add mod ord">
          <ac:chgData name="Afshan Ali" userId="ca4f5079e8c3c68e" providerId="Windows Live" clId="Web-{792E4BBC-F8F7-41E9-B341-C1F8B23577CE}" dt="2025-11-29T01:11:54.913" v="705"/>
          <ac:picMkLst>
            <pc:docMk/>
            <pc:sldMk cId="3603852194" sldId="315"/>
            <ac:picMk id="5" creationId="{22B01073-05D0-3158-C757-E2A32B471A24}"/>
          </ac:picMkLst>
        </pc:picChg>
      </pc:sldChg>
      <pc:sldChg chg="addSp delSp modSp new">
        <pc:chgData name="Afshan Ali" userId="ca4f5079e8c3c68e" providerId="Windows Live" clId="Web-{792E4BBC-F8F7-41E9-B341-C1F8B23577CE}" dt="2025-11-29T05:29:38.218" v="766" actId="20577"/>
        <pc:sldMkLst>
          <pc:docMk/>
          <pc:sldMk cId="3868636061" sldId="316"/>
        </pc:sldMkLst>
        <pc:spChg chg="mod">
          <ac:chgData name="Afshan Ali" userId="ca4f5079e8c3c68e" providerId="Windows Live" clId="Web-{792E4BBC-F8F7-41E9-B341-C1F8B23577CE}" dt="2025-11-29T05:29:38.218" v="766" actId="20577"/>
          <ac:spMkLst>
            <pc:docMk/>
            <pc:sldMk cId="3868636061" sldId="316"/>
            <ac:spMk id="2" creationId="{CEF21A49-E24D-C3B7-7A43-8B2EF2C50F43}"/>
          </ac:spMkLst>
        </pc:spChg>
        <pc:spChg chg="mod">
          <ac:chgData name="Afshan Ali" userId="ca4f5079e8c3c68e" providerId="Windows Live" clId="Web-{792E4BBC-F8F7-41E9-B341-C1F8B23577CE}" dt="2025-11-29T05:28:00.949" v="764" actId="20577"/>
          <ac:spMkLst>
            <pc:docMk/>
            <pc:sldMk cId="3868636061" sldId="316"/>
            <ac:spMk id="3" creationId="{F9DE87AC-CD74-4CC9-7578-5F2ACFE97C36}"/>
          </ac:spMkLst>
        </pc:spChg>
        <pc:spChg chg="del">
          <ac:chgData name="Afshan Ali" userId="ca4f5079e8c3c68e" providerId="Windows Live" clId="Web-{792E4BBC-F8F7-41E9-B341-C1F8B23577CE}" dt="2025-11-29T05:22:46.442" v="743"/>
          <ac:spMkLst>
            <pc:docMk/>
            <pc:sldMk cId="3868636061" sldId="316"/>
            <ac:spMk id="4" creationId="{B00739D5-A585-71EA-74DA-6DE17D865A9B}"/>
          </ac:spMkLst>
        </pc:spChg>
        <pc:picChg chg="add mod ord">
          <ac:chgData name="Afshan Ali" userId="ca4f5079e8c3c68e" providerId="Windows Live" clId="Web-{792E4BBC-F8F7-41E9-B341-C1F8B23577CE}" dt="2025-11-29T05:22:46.442" v="743"/>
          <ac:picMkLst>
            <pc:docMk/>
            <pc:sldMk cId="3868636061" sldId="316"/>
            <ac:picMk id="5" creationId="{8F2373BA-D740-5CB0-FC5C-47B3B4180313}"/>
          </ac:picMkLst>
        </pc:picChg>
      </pc:sldChg>
      <pc:sldChg chg="delSp modSp new mod modClrScheme chgLayout">
        <pc:chgData name="Afshan Ali" userId="ca4f5079e8c3c68e" providerId="Windows Live" clId="Web-{792E4BBC-F8F7-41E9-B341-C1F8B23577CE}" dt="2025-11-29T05:39:46.400" v="830" actId="20577"/>
        <pc:sldMkLst>
          <pc:docMk/>
          <pc:sldMk cId="1981297552" sldId="317"/>
        </pc:sldMkLst>
        <pc:spChg chg="mod ord">
          <ac:chgData name="Afshan Ali" userId="ca4f5079e8c3c68e" providerId="Windows Live" clId="Web-{792E4BBC-F8F7-41E9-B341-C1F8B23577CE}" dt="2025-11-29T05:39:46.400" v="830" actId="20577"/>
          <ac:spMkLst>
            <pc:docMk/>
            <pc:sldMk cId="1981297552" sldId="317"/>
            <ac:spMk id="2" creationId="{348810A7-27D5-F910-8DAB-7B59CACE2927}"/>
          </ac:spMkLst>
        </pc:spChg>
        <pc:spChg chg="mod ord">
          <ac:chgData name="Afshan Ali" userId="ca4f5079e8c3c68e" providerId="Windows Live" clId="Web-{792E4BBC-F8F7-41E9-B341-C1F8B23577CE}" dt="2025-11-29T05:38:57.994" v="826" actId="20577"/>
          <ac:spMkLst>
            <pc:docMk/>
            <pc:sldMk cId="1981297552" sldId="317"/>
            <ac:spMk id="3" creationId="{7D7F3686-5950-AE7D-B960-FB9BE544105A}"/>
          </ac:spMkLst>
        </pc:spChg>
        <pc:spChg chg="del">
          <ac:chgData name="Afshan Ali" userId="ca4f5079e8c3c68e" providerId="Windows Live" clId="Web-{792E4BBC-F8F7-41E9-B341-C1F8B23577CE}" dt="2025-11-29T05:30:13.249" v="768"/>
          <ac:spMkLst>
            <pc:docMk/>
            <pc:sldMk cId="1981297552" sldId="317"/>
            <ac:spMk id="4" creationId="{FDAA6DFD-0E4E-2A72-7934-D89F47A8F2E6}"/>
          </ac:spMkLst>
        </pc:spChg>
      </pc:sldChg>
    </pc:docChg>
  </pc:docChgLst>
  <pc:docChgLst>
    <pc:chgData name="Afshan Ali" userId="ca4f5079e8c3c68e" providerId="Windows Live" clId="Web-{79F7F7B2-8CA2-4EEC-B3A9-EF732A0B17E8}"/>
    <pc:docChg chg="addSld delSld modSld sldOrd">
      <pc:chgData name="Afshan Ali" userId="ca4f5079e8c3c68e" providerId="Windows Live" clId="Web-{79F7F7B2-8CA2-4EEC-B3A9-EF732A0B17E8}" dt="2025-11-29T06:57:54.297" v="293" actId="20577"/>
      <pc:docMkLst>
        <pc:docMk/>
      </pc:docMkLst>
      <pc:sldChg chg="modSp">
        <pc:chgData name="Afshan Ali" userId="ca4f5079e8c3c68e" providerId="Windows Live" clId="Web-{79F7F7B2-8CA2-4EEC-B3A9-EF732A0B17E8}" dt="2025-11-29T06:57:54.297" v="293" actId="20577"/>
        <pc:sldMkLst>
          <pc:docMk/>
          <pc:sldMk cId="4009730992" sldId="256"/>
        </pc:sldMkLst>
        <pc:spChg chg="mod">
          <ac:chgData name="Afshan Ali" userId="ca4f5079e8c3c68e" providerId="Windows Live" clId="Web-{79F7F7B2-8CA2-4EEC-B3A9-EF732A0B17E8}" dt="2025-11-29T06:57:54.297" v="293" actId="20577"/>
          <ac:spMkLst>
            <pc:docMk/>
            <pc:sldMk cId="4009730992" sldId="256"/>
            <ac:spMk id="3" creationId="{59DF6B8D-2BAC-11F8-7D28-B631D08C8D90}"/>
          </ac:spMkLst>
        </pc:spChg>
      </pc:sldChg>
      <pc:sldChg chg="del">
        <pc:chgData name="Afshan Ali" userId="ca4f5079e8c3c68e" providerId="Windows Live" clId="Web-{79F7F7B2-8CA2-4EEC-B3A9-EF732A0B17E8}" dt="2025-11-29T05:40:41.593" v="0"/>
        <pc:sldMkLst>
          <pc:docMk/>
          <pc:sldMk cId="3701288749" sldId="263"/>
        </pc:sldMkLst>
      </pc:sldChg>
      <pc:sldChg chg="del">
        <pc:chgData name="Afshan Ali" userId="ca4f5079e8c3c68e" providerId="Windows Live" clId="Web-{79F7F7B2-8CA2-4EEC-B3A9-EF732A0B17E8}" dt="2025-11-29T05:40:44.892" v="1"/>
        <pc:sldMkLst>
          <pc:docMk/>
          <pc:sldMk cId="1502887446" sldId="264"/>
        </pc:sldMkLst>
      </pc:sldChg>
      <pc:sldChg chg="del">
        <pc:chgData name="Afshan Ali" userId="ca4f5079e8c3c68e" providerId="Windows Live" clId="Web-{79F7F7B2-8CA2-4EEC-B3A9-EF732A0B17E8}" dt="2025-11-29T05:40:45.517" v="2"/>
        <pc:sldMkLst>
          <pc:docMk/>
          <pc:sldMk cId="3188125957" sldId="265"/>
        </pc:sldMkLst>
      </pc:sldChg>
      <pc:sldChg chg="del">
        <pc:chgData name="Afshan Ali" userId="ca4f5079e8c3c68e" providerId="Windows Live" clId="Web-{79F7F7B2-8CA2-4EEC-B3A9-EF732A0B17E8}" dt="2025-11-29T05:40:46.283" v="3"/>
        <pc:sldMkLst>
          <pc:docMk/>
          <pc:sldMk cId="175219845" sldId="266"/>
        </pc:sldMkLst>
      </pc:sldChg>
      <pc:sldChg chg="del ord">
        <pc:chgData name="Afshan Ali" userId="ca4f5079e8c3c68e" providerId="Windows Live" clId="Web-{79F7F7B2-8CA2-4EEC-B3A9-EF732A0B17E8}" dt="2025-11-29T05:40:57.786" v="5"/>
        <pc:sldMkLst>
          <pc:docMk/>
          <pc:sldMk cId="2429736721" sldId="267"/>
        </pc:sldMkLst>
      </pc:sldChg>
      <pc:sldChg chg="del">
        <pc:chgData name="Afshan Ali" userId="ca4f5079e8c3c68e" providerId="Windows Live" clId="Web-{79F7F7B2-8CA2-4EEC-B3A9-EF732A0B17E8}" dt="2025-11-29T06:04:19.716" v="155"/>
        <pc:sldMkLst>
          <pc:docMk/>
          <pc:sldMk cId="2048496678" sldId="268"/>
        </pc:sldMkLst>
      </pc:sldChg>
      <pc:sldChg chg="del">
        <pc:chgData name="Afshan Ali" userId="ca4f5079e8c3c68e" providerId="Windows Live" clId="Web-{79F7F7B2-8CA2-4EEC-B3A9-EF732A0B17E8}" dt="2025-11-29T06:04:14.919" v="154"/>
        <pc:sldMkLst>
          <pc:docMk/>
          <pc:sldMk cId="2405636225" sldId="269"/>
        </pc:sldMkLst>
      </pc:sldChg>
      <pc:sldChg chg="del">
        <pc:chgData name="Afshan Ali" userId="ca4f5079e8c3c68e" providerId="Windows Live" clId="Web-{79F7F7B2-8CA2-4EEC-B3A9-EF732A0B17E8}" dt="2025-11-29T06:04:07.852" v="153"/>
        <pc:sldMkLst>
          <pc:docMk/>
          <pc:sldMk cId="857333540" sldId="270"/>
        </pc:sldMkLst>
      </pc:sldChg>
      <pc:sldChg chg="del">
        <pc:chgData name="Afshan Ali" userId="ca4f5079e8c3c68e" providerId="Windows Live" clId="Web-{79F7F7B2-8CA2-4EEC-B3A9-EF732A0B17E8}" dt="2025-11-29T06:04:01.883" v="152"/>
        <pc:sldMkLst>
          <pc:docMk/>
          <pc:sldMk cId="3865637256" sldId="271"/>
        </pc:sldMkLst>
      </pc:sldChg>
      <pc:sldChg chg="del">
        <pc:chgData name="Afshan Ali" userId="ca4f5079e8c3c68e" providerId="Windows Live" clId="Web-{79F7F7B2-8CA2-4EEC-B3A9-EF732A0B17E8}" dt="2025-11-29T05:41:16.037" v="8"/>
        <pc:sldMkLst>
          <pc:docMk/>
          <pc:sldMk cId="840378239" sldId="272"/>
        </pc:sldMkLst>
      </pc:sldChg>
      <pc:sldChg chg="addSp delSp modSp">
        <pc:chgData name="Afshan Ali" userId="ca4f5079e8c3c68e" providerId="Windows Live" clId="Web-{79F7F7B2-8CA2-4EEC-B3A9-EF732A0B17E8}" dt="2025-11-29T06:27:16.397" v="239" actId="1076"/>
        <pc:sldMkLst>
          <pc:docMk/>
          <pc:sldMk cId="1860158657" sldId="273"/>
        </pc:sldMkLst>
        <pc:spChg chg="mod">
          <ac:chgData name="Afshan Ali" userId="ca4f5079e8c3c68e" providerId="Windows Live" clId="Web-{79F7F7B2-8CA2-4EEC-B3A9-EF732A0B17E8}" dt="2025-11-29T06:27:16.397" v="239" actId="1076"/>
          <ac:spMkLst>
            <pc:docMk/>
            <pc:sldMk cId="1860158657" sldId="273"/>
            <ac:spMk id="9" creationId="{34A3B939-6057-23B6-25B3-E33A2D205C2A}"/>
          </ac:spMkLst>
        </pc:spChg>
        <pc:spChg chg="del mod">
          <ac:chgData name="Afshan Ali" userId="ca4f5079e8c3c68e" providerId="Windows Live" clId="Web-{79F7F7B2-8CA2-4EEC-B3A9-EF732A0B17E8}" dt="2025-11-29T06:25:47.646" v="221"/>
          <ac:spMkLst>
            <pc:docMk/>
            <pc:sldMk cId="1860158657" sldId="273"/>
            <ac:spMk id="10" creationId="{8E40FF55-AE57-CB43-454D-CEFBE080CE8E}"/>
          </ac:spMkLst>
        </pc:spChg>
        <pc:picChg chg="add del mod">
          <ac:chgData name="Afshan Ali" userId="ca4f5079e8c3c68e" providerId="Windows Live" clId="Web-{79F7F7B2-8CA2-4EEC-B3A9-EF732A0B17E8}" dt="2025-11-29T06:25:52.209" v="222"/>
          <ac:picMkLst>
            <pc:docMk/>
            <pc:sldMk cId="1860158657" sldId="273"/>
            <ac:picMk id="2" creationId="{C9DE7621-9E66-2102-AFFB-F41150EA0556}"/>
          </ac:picMkLst>
        </pc:picChg>
      </pc:sldChg>
      <pc:sldChg chg="del">
        <pc:chgData name="Afshan Ali" userId="ca4f5079e8c3c68e" providerId="Windows Live" clId="Web-{79F7F7B2-8CA2-4EEC-B3A9-EF732A0B17E8}" dt="2025-11-29T05:41:01.224" v="7"/>
        <pc:sldMkLst>
          <pc:docMk/>
          <pc:sldMk cId="1935373820" sldId="274"/>
        </pc:sldMkLst>
      </pc:sldChg>
      <pc:sldChg chg="del">
        <pc:chgData name="Afshan Ali" userId="ca4f5079e8c3c68e" providerId="Windows Live" clId="Web-{79F7F7B2-8CA2-4EEC-B3A9-EF732A0B17E8}" dt="2025-11-29T05:40:59.520" v="6"/>
        <pc:sldMkLst>
          <pc:docMk/>
          <pc:sldMk cId="1945902534" sldId="275"/>
        </pc:sldMkLst>
      </pc:sldChg>
      <pc:sldChg chg="modSp del">
        <pc:chgData name="Afshan Ali" userId="ca4f5079e8c3c68e" providerId="Windows Live" clId="Web-{79F7F7B2-8CA2-4EEC-B3A9-EF732A0B17E8}" dt="2025-11-29T06:04:25.575" v="156"/>
        <pc:sldMkLst>
          <pc:docMk/>
          <pc:sldMk cId="2076280158" sldId="282"/>
        </pc:sldMkLst>
        <pc:spChg chg="mod">
          <ac:chgData name="Afshan Ali" userId="ca4f5079e8c3c68e" providerId="Windows Live" clId="Web-{79F7F7B2-8CA2-4EEC-B3A9-EF732A0B17E8}" dt="2025-11-29T05:50:30.158" v="15" actId="20577"/>
          <ac:spMkLst>
            <pc:docMk/>
            <pc:sldMk cId="2076280158" sldId="282"/>
            <ac:spMk id="2" creationId="{C04F2E72-4BB3-EA9B-4EFD-51884B5EFF94}"/>
          </ac:spMkLst>
        </pc:spChg>
      </pc:sldChg>
      <pc:sldChg chg="addSp modSp">
        <pc:chgData name="Afshan Ali" userId="ca4f5079e8c3c68e" providerId="Windows Live" clId="Web-{79F7F7B2-8CA2-4EEC-B3A9-EF732A0B17E8}" dt="2025-11-29T06:56:20.593" v="287" actId="20577"/>
        <pc:sldMkLst>
          <pc:docMk/>
          <pc:sldMk cId="3237502208" sldId="285"/>
        </pc:sldMkLst>
        <pc:spChg chg="mod">
          <ac:chgData name="Afshan Ali" userId="ca4f5079e8c3c68e" providerId="Windows Live" clId="Web-{79F7F7B2-8CA2-4EEC-B3A9-EF732A0B17E8}" dt="2025-11-29T06:55:33.983" v="270" actId="14100"/>
          <ac:spMkLst>
            <pc:docMk/>
            <pc:sldMk cId="3237502208" sldId="285"/>
            <ac:spMk id="3" creationId="{B69130AA-21DB-25E9-6D91-A9616A9D27E7}"/>
          </ac:spMkLst>
        </pc:spChg>
        <pc:spChg chg="add mod">
          <ac:chgData name="Afshan Ali" userId="ca4f5079e8c3c68e" providerId="Windows Live" clId="Web-{79F7F7B2-8CA2-4EEC-B3A9-EF732A0B17E8}" dt="2025-11-29T06:56:20.593" v="287" actId="20577"/>
          <ac:spMkLst>
            <pc:docMk/>
            <pc:sldMk cId="3237502208" sldId="285"/>
            <ac:spMk id="4" creationId="{E62B61E2-B136-1A63-8487-9BC06AB551BF}"/>
          </ac:spMkLst>
        </pc:spChg>
      </pc:sldChg>
      <pc:sldChg chg="modSp">
        <pc:chgData name="Afshan Ali" userId="ca4f5079e8c3c68e" providerId="Windows Live" clId="Web-{79F7F7B2-8CA2-4EEC-B3A9-EF732A0B17E8}" dt="2025-11-29T06:49:18.047" v="269" actId="20577"/>
        <pc:sldMkLst>
          <pc:docMk/>
          <pc:sldMk cId="3603852194" sldId="315"/>
        </pc:sldMkLst>
        <pc:spChg chg="mod">
          <ac:chgData name="Afshan Ali" userId="ca4f5079e8c3c68e" providerId="Windows Live" clId="Web-{79F7F7B2-8CA2-4EEC-B3A9-EF732A0B17E8}" dt="2025-11-29T06:49:18.047" v="269" actId="20577"/>
          <ac:spMkLst>
            <pc:docMk/>
            <pc:sldMk cId="3603852194" sldId="315"/>
            <ac:spMk id="4" creationId="{78CDEE9E-6516-9A55-0B7C-7C03953183F0}"/>
          </ac:spMkLst>
        </pc:spChg>
      </pc:sldChg>
      <pc:sldChg chg="modSp">
        <pc:chgData name="Afshan Ali" userId="ca4f5079e8c3c68e" providerId="Windows Live" clId="Web-{79F7F7B2-8CA2-4EEC-B3A9-EF732A0B17E8}" dt="2025-11-29T06:01:50.146" v="151" actId="20577"/>
        <pc:sldMkLst>
          <pc:docMk/>
          <pc:sldMk cId="1981297552" sldId="317"/>
        </pc:sldMkLst>
        <pc:spChg chg="mod">
          <ac:chgData name="Afshan Ali" userId="ca4f5079e8c3c68e" providerId="Windows Live" clId="Web-{79F7F7B2-8CA2-4EEC-B3A9-EF732A0B17E8}" dt="2025-11-29T06:01:50.146" v="151" actId="20577"/>
          <ac:spMkLst>
            <pc:docMk/>
            <pc:sldMk cId="1981297552" sldId="317"/>
            <ac:spMk id="2" creationId="{348810A7-27D5-F910-8DAB-7B59CACE2927}"/>
          </ac:spMkLst>
        </pc:spChg>
        <pc:spChg chg="mod">
          <ac:chgData name="Afshan Ali" userId="ca4f5079e8c3c68e" providerId="Windows Live" clId="Web-{79F7F7B2-8CA2-4EEC-B3A9-EF732A0B17E8}" dt="2025-11-29T06:01:13.864" v="149" actId="20577"/>
          <ac:spMkLst>
            <pc:docMk/>
            <pc:sldMk cId="1981297552" sldId="317"/>
            <ac:spMk id="3" creationId="{7D7F3686-5950-AE7D-B960-FB9BE544105A}"/>
          </ac:spMkLst>
        </pc:spChg>
      </pc:sldChg>
      <pc:sldChg chg="addSp delSp modSp new">
        <pc:chgData name="Afshan Ali" userId="ca4f5079e8c3c68e" providerId="Windows Live" clId="Web-{79F7F7B2-8CA2-4EEC-B3A9-EF732A0B17E8}" dt="2025-11-29T06:26:18.147" v="233" actId="14100"/>
        <pc:sldMkLst>
          <pc:docMk/>
          <pc:sldMk cId="389338200" sldId="318"/>
        </pc:sldMkLst>
        <pc:spChg chg="mod">
          <ac:chgData name="Afshan Ali" userId="ca4f5079e8c3c68e" providerId="Windows Live" clId="Web-{79F7F7B2-8CA2-4EEC-B3A9-EF732A0B17E8}" dt="2025-11-29T06:26:04.397" v="231" actId="20577"/>
          <ac:spMkLst>
            <pc:docMk/>
            <pc:sldMk cId="389338200" sldId="318"/>
            <ac:spMk id="2" creationId="{6400CAF0-ED89-AF93-C3E3-EE3BC78F940A}"/>
          </ac:spMkLst>
        </pc:spChg>
        <pc:spChg chg="del mod">
          <ac:chgData name="Afshan Ali" userId="ca4f5079e8c3c68e" providerId="Windows Live" clId="Web-{79F7F7B2-8CA2-4EEC-B3A9-EF732A0B17E8}" dt="2025-11-29T06:25:35.974" v="219"/>
          <ac:spMkLst>
            <pc:docMk/>
            <pc:sldMk cId="389338200" sldId="318"/>
            <ac:spMk id="3" creationId="{83736748-3DA9-97B4-6283-8A0B8172E8C0}"/>
          </ac:spMkLst>
        </pc:spChg>
        <pc:picChg chg="add mod">
          <ac:chgData name="Afshan Ali" userId="ca4f5079e8c3c68e" providerId="Windows Live" clId="Web-{79F7F7B2-8CA2-4EEC-B3A9-EF732A0B17E8}" dt="2025-11-29T06:26:18.147" v="233" actId="14100"/>
          <ac:picMkLst>
            <pc:docMk/>
            <pc:sldMk cId="389338200" sldId="318"/>
            <ac:picMk id="6" creationId="{6D04CF09-5106-2D61-F9AE-A12FFCF9051F}"/>
          </ac:picMkLst>
        </pc:picChg>
      </pc:sldChg>
      <pc:sldChg chg="delSp modSp new mod modClrScheme chgLayout">
        <pc:chgData name="Afshan Ali" userId="ca4f5079e8c3c68e" providerId="Windows Live" clId="Web-{79F7F7B2-8CA2-4EEC-B3A9-EF732A0B17E8}" dt="2025-11-29T06:34:41.070" v="254" actId="14100"/>
        <pc:sldMkLst>
          <pc:docMk/>
          <pc:sldMk cId="2495873987" sldId="319"/>
        </pc:sldMkLst>
        <pc:spChg chg="mod ord">
          <ac:chgData name="Afshan Ali" userId="ca4f5079e8c3c68e" providerId="Windows Live" clId="Web-{79F7F7B2-8CA2-4EEC-B3A9-EF732A0B17E8}" dt="2025-11-29T06:34:41.070" v="254" actId="14100"/>
          <ac:spMkLst>
            <pc:docMk/>
            <pc:sldMk cId="2495873987" sldId="319"/>
            <ac:spMk id="2" creationId="{648C9EC3-3968-DEE3-E603-F8614538A4E8}"/>
          </ac:spMkLst>
        </pc:spChg>
        <pc:spChg chg="del">
          <ac:chgData name="Afshan Ali" userId="ca4f5079e8c3c68e" providerId="Windows Live" clId="Web-{79F7F7B2-8CA2-4EEC-B3A9-EF732A0B17E8}" dt="2025-11-29T06:34:13.491" v="241"/>
          <ac:spMkLst>
            <pc:docMk/>
            <pc:sldMk cId="2495873987" sldId="319"/>
            <ac:spMk id="3" creationId="{E0FB5A61-EC11-D4B8-6D9B-C4B18CB42DCF}"/>
          </ac:spMkLst>
        </pc:spChg>
        <pc:spChg chg="del">
          <ac:chgData name="Afshan Ali" userId="ca4f5079e8c3c68e" providerId="Windows Live" clId="Web-{79F7F7B2-8CA2-4EEC-B3A9-EF732A0B17E8}" dt="2025-11-29T06:34:13.491" v="241"/>
          <ac:spMkLst>
            <pc:docMk/>
            <pc:sldMk cId="2495873987" sldId="319"/>
            <ac:spMk id="4" creationId="{E0D80F1B-B67C-136B-3C8F-F064CC278AA5}"/>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07T18:46:22.090"/>
    </inkml:context>
    <inkml:brush xml:id="br0">
      <inkml:brushProperty name="width" value="0.1" units="cm"/>
      <inkml:brushProperty name="height" value="0.1" units="cm"/>
    </inkml:brush>
  </inkml:definitions>
  <inkml:trace contextRef="#ctx0" brushRef="#br0">648 10134 16383 0 0,'0'0'0'0'0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8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8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1"/>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0,'6'0,"-4"6,-2 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r>
              <a:rPr lang="en-US"/>
              <a:t> </a:t>
            </a: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3873" y="1168401"/>
            <a:ext cx="10964254" cy="2387600"/>
          </a:xfrm>
          <a:solidFill>
            <a:schemeClr val="bg2"/>
          </a:solidFill>
        </p:spPr>
        <p:txBody>
          <a:bodyPr anchor="b">
            <a:normAutofit/>
          </a:bodyPr>
          <a:lstStyle>
            <a:lvl1pPr algn="ctr">
              <a:defRPr sz="4800" b="0" i="0">
                <a:solidFill>
                  <a:srgbClr val="525252"/>
                </a:solidFill>
                <a:latin typeface="IBM Plex Sans SemiBold" panose="020B0503050203000203" pitchFamily="34" charset="0"/>
                <a:ea typeface="IBM Plex Sans SemiBold" panose="020B0503050203000203" pitchFamily="34" charset="0"/>
                <a:cs typeface="IBM Plex Sans SemiBold" panose="020B0503050203000203"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528273" y="3731247"/>
            <a:ext cx="9135454" cy="1655762"/>
          </a:xfrm>
        </p:spPr>
        <p:txBody>
          <a:bodyPr>
            <a:normAutofit/>
          </a:bodyPr>
          <a:lstStyle>
            <a:lvl1pPr marL="0" indent="0" algn="ctr">
              <a:buNone/>
              <a:defRPr sz="2400" b="0" i="0">
                <a:solidFill>
                  <a:srgbClr val="525252"/>
                </a:solidFill>
                <a:latin typeface="IBM Plex Sans" panose="020B050305020300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p:cNvCxnSpPr/>
          <p:nvPr/>
        </p:nvCxnSpPr>
        <p:spPr>
          <a:xfrm>
            <a:off x="2880360" y="3649111"/>
            <a:ext cx="6431280" cy="0"/>
          </a:xfrm>
          <a:prstGeom prst="line">
            <a:avLst/>
          </a:prstGeom>
          <a:ln>
            <a:solidFill>
              <a:srgbClr val="6C4DEA"/>
            </a:solidFill>
          </a:ln>
        </p:spPr>
        <p:style>
          <a:lnRef idx="1">
            <a:schemeClr val="accent1"/>
          </a:lnRef>
          <a:fillRef idx="0">
            <a:schemeClr val="accent1"/>
          </a:fillRef>
          <a:effectRef idx="0">
            <a:schemeClr val="accent1"/>
          </a:effectRef>
          <a:fontRef idx="minor">
            <a:schemeClr val="tx1"/>
          </a:fontRef>
        </p:style>
      </p:cxnSp>
      <p:sp>
        <p:nvSpPr>
          <p:cNvPr id="9" name="Rectangle 8"/>
          <p:cNvSpPr>
            <a:spLocks noChangeArrowheads="1"/>
          </p:cNvSpPr>
          <p:nvPr/>
        </p:nvSpPr>
        <p:spPr bwMode="black">
          <a:xfrm>
            <a:off x="4093580" y="5537419"/>
            <a:ext cx="4004840" cy="304359"/>
          </a:xfrm>
          <a:prstGeom prst="rect">
            <a:avLst/>
          </a:prstGeom>
          <a:noFill/>
          <a:ln w="9525">
            <a:noFill/>
            <a:miter lim="800000"/>
            <a:headEnd/>
            <a:tailEnd/>
          </a:ln>
        </p:spPr>
        <p:txBody>
          <a:bodyPr lIns="92075" tIns="46038" rIns="92075" bIns="46038"/>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sz="1400" b="0">
                <a:solidFill>
                  <a:srgbClr val="000000"/>
                </a:solidFill>
                <a:latin typeface="Helv"/>
              </a:rPr>
              <a:t>© IBM Corporation. All rights reserved.</a:t>
            </a:r>
          </a:p>
        </p:txBody>
      </p:sp>
      <p:grpSp>
        <p:nvGrpSpPr>
          <p:cNvPr id="5" name="Group 4">
            <a:extLst>
              <a:ext uri="{FF2B5EF4-FFF2-40B4-BE49-F238E27FC236}">
                <a16:creationId xmlns:a16="http://schemas.microsoft.com/office/drawing/2014/main" id="{CB5BAB42-A6B6-D2DB-EC91-721CA287B900}"/>
              </a:ext>
            </a:extLst>
          </p:cNvPr>
          <p:cNvGrpSpPr/>
          <p:nvPr userDrawn="1"/>
        </p:nvGrpSpPr>
        <p:grpSpPr>
          <a:xfrm>
            <a:off x="11094856" y="6244940"/>
            <a:ext cx="1098532" cy="613059"/>
            <a:chOff x="8965342" y="4231217"/>
            <a:chExt cx="1608171" cy="897474"/>
          </a:xfrm>
        </p:grpSpPr>
        <p:pic>
          <p:nvPicPr>
            <p:cNvPr id="6" name="Graphic 5">
              <a:extLst>
                <a:ext uri="{FF2B5EF4-FFF2-40B4-BE49-F238E27FC236}">
                  <a16:creationId xmlns:a16="http://schemas.microsoft.com/office/drawing/2014/main" id="{D9DAF80D-4D83-4EA4-3B9A-B4DEAA21CF4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1121" y="4418033"/>
              <a:ext cx="897474" cy="355817"/>
            </a:xfrm>
            <a:prstGeom prst="rect">
              <a:avLst/>
            </a:prstGeom>
          </p:spPr>
        </p:pic>
        <p:pic>
          <p:nvPicPr>
            <p:cNvPr id="11" name="Graphic 10" hidden="1">
              <a:extLst>
                <a:ext uri="{FF2B5EF4-FFF2-40B4-BE49-F238E27FC236}">
                  <a16:creationId xmlns:a16="http://schemas.microsoft.com/office/drawing/2014/main" id="{AA1B3EED-0A38-9B4D-C031-B7CFB1F16CD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321121" y="4772874"/>
              <a:ext cx="897474" cy="355817"/>
            </a:xfrm>
            <a:prstGeom prst="rect">
              <a:avLst/>
            </a:prstGeom>
          </p:spPr>
        </p:pic>
        <p:pic>
          <p:nvPicPr>
            <p:cNvPr id="12" name="Graphic 11" hidden="1">
              <a:extLst>
                <a:ext uri="{FF2B5EF4-FFF2-40B4-BE49-F238E27FC236}">
                  <a16:creationId xmlns:a16="http://schemas.microsoft.com/office/drawing/2014/main" id="{D8BA40FF-052F-CEA2-8570-24062BFE0A7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6200000">
              <a:off x="9946868" y="4502045"/>
              <a:ext cx="897474" cy="355817"/>
            </a:xfrm>
            <a:prstGeom prst="rect">
              <a:avLst/>
            </a:prstGeom>
          </p:spPr>
        </p:pic>
        <p:pic>
          <p:nvPicPr>
            <p:cNvPr id="13" name="Graphic 12" hidden="1">
              <a:extLst>
                <a:ext uri="{FF2B5EF4-FFF2-40B4-BE49-F238E27FC236}">
                  <a16:creationId xmlns:a16="http://schemas.microsoft.com/office/drawing/2014/main" id="{10305589-4F05-9658-71A7-2F6E7BFE952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6200000">
              <a:off x="8694514" y="4502045"/>
              <a:ext cx="897474" cy="355817"/>
            </a:xfrm>
            <a:prstGeom prst="rect">
              <a:avLst/>
            </a:prstGeom>
          </p:spPr>
        </p:pic>
      </p:grpSp>
      <p:pic>
        <p:nvPicPr>
          <p:cNvPr id="14" name="Graphic 13">
            <a:extLst>
              <a:ext uri="{FF2B5EF4-FFF2-40B4-BE49-F238E27FC236}">
                <a16:creationId xmlns:a16="http://schemas.microsoft.com/office/drawing/2014/main" id="{EEFE9B80-1CD0-9614-4D99-C0FA5B74A8B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41053" y="6372101"/>
            <a:ext cx="1630680" cy="247650"/>
          </a:xfrm>
          <a:prstGeom prst="rect">
            <a:avLst/>
          </a:prstGeom>
        </p:spPr>
      </p:pic>
    </p:spTree>
    <p:custDataLst>
      <p:tags r:id="rId1"/>
    </p:custDataLst>
    <p:extLst>
      <p:ext uri="{BB962C8B-B14F-4D97-AF65-F5344CB8AC3E}">
        <p14:creationId xmlns:p14="http://schemas.microsoft.com/office/powerpoint/2010/main" val="3736152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25252"/>
                </a:solidFill>
              </a:defRPr>
            </a:lvl1pPr>
          </a:lstStyle>
          <a:p>
            <a:r>
              <a:rPr lang="en-US"/>
              <a:t>Click to edit Master title style</a:t>
            </a:r>
            <a:endParaRPr lang="en-US" dirty="0"/>
          </a:p>
        </p:txBody>
      </p:sp>
      <p:sp>
        <p:nvSpPr>
          <p:cNvPr id="3" name="Content Placeholder 2"/>
          <p:cNvSpPr>
            <a:spLocks noGrp="1"/>
          </p:cNvSpPr>
          <p:nvPr>
            <p:ph idx="1"/>
          </p:nvPr>
        </p:nvSpPr>
        <p:spPr>
          <a:xfrm>
            <a:off x="838200" y="1600199"/>
            <a:ext cx="10744200" cy="4572000"/>
          </a:xfrm>
        </p:spPr>
        <p:txBody>
          <a:bodyPr/>
          <a:lstStyle>
            <a:lvl1pPr>
              <a:defRPr>
                <a:solidFill>
                  <a:srgbClr val="262626"/>
                </a:solidFill>
              </a:defRPr>
            </a:lvl1pPr>
            <a:lvl2pPr>
              <a:defRPr>
                <a:solidFill>
                  <a:srgbClr val="262626"/>
                </a:solidFill>
              </a:defRPr>
            </a:lvl2pPr>
            <a:lvl3pPr>
              <a:defRPr>
                <a:solidFill>
                  <a:srgbClr val="262626"/>
                </a:solidFill>
              </a:defRPr>
            </a:lvl3pPr>
            <a:lvl4pPr>
              <a:defRPr>
                <a:solidFill>
                  <a:srgbClr val="262626"/>
                </a:solidFill>
              </a:defRPr>
            </a:lvl4pPr>
            <a:lvl5pPr>
              <a:defRPr>
                <a:solidFill>
                  <a:srgbClr val="262626"/>
                </a:solidFill>
              </a:defRPr>
            </a:lvl5pPr>
          </a:lstStyle>
          <a:p>
            <a:pPr lvl="0"/>
            <a:r>
              <a:rPr lang="en-US"/>
              <a:t>Click to edit Master text styles</a:t>
            </a:r>
          </a:p>
          <a:p>
            <a:pPr lvl="1"/>
            <a:r>
              <a:rPr lang="en-US"/>
              <a:t>Second level</a:t>
            </a:r>
          </a:p>
          <a:p>
            <a:pPr lvl="2"/>
            <a:r>
              <a:rPr lang="en-US"/>
              <a:t>Third level</a:t>
            </a:r>
          </a:p>
        </p:txBody>
      </p:sp>
      <p:cxnSp>
        <p:nvCxnSpPr>
          <p:cNvPr id="7" name="Straight Connector 6"/>
          <p:cNvCxnSpPr/>
          <p:nvPr/>
        </p:nvCxnSpPr>
        <p:spPr>
          <a:xfrm>
            <a:off x="838200" y="1296645"/>
            <a:ext cx="10515600" cy="368"/>
          </a:xfrm>
          <a:prstGeom prst="line">
            <a:avLst/>
          </a:prstGeom>
          <a:ln>
            <a:solidFill>
              <a:srgbClr val="6C4DEA"/>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97029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solidFill>
                  <a:srgbClr val="525252"/>
                </a:solidFill>
                <a:latin typeface="IBM Plex Sans SemiBold" panose="020B0503050203000203"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0" y="1600200"/>
            <a:ext cx="5181600" cy="4572000"/>
          </a:xfrm>
        </p:spPr>
        <p:txBody>
          <a:bodyPr/>
          <a:lstStyle>
            <a:lvl1pPr>
              <a:defRPr>
                <a:solidFill>
                  <a:srgbClr val="262626"/>
                </a:solidFill>
              </a:defRPr>
            </a:lvl1pPr>
            <a:lvl2pPr>
              <a:defRPr>
                <a:solidFill>
                  <a:srgbClr val="262626"/>
                </a:solidFill>
              </a:defRPr>
            </a:lvl2pPr>
            <a:lvl3pPr>
              <a:defRPr>
                <a:solidFill>
                  <a:srgbClr val="262626"/>
                </a:solidFill>
              </a:defRPr>
            </a:lvl3pPr>
            <a:lvl4pPr>
              <a:defRPr>
                <a:solidFill>
                  <a:srgbClr val="525252"/>
                </a:solidFill>
              </a:defRPr>
            </a:lvl4pPr>
            <a:lvl5pPr>
              <a:defRPr>
                <a:solidFill>
                  <a:srgbClr val="525252"/>
                </a:solidFill>
              </a:defRPr>
            </a:lvl5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172200" y="1600200"/>
            <a:ext cx="5181600" cy="4572000"/>
          </a:xfrm>
        </p:spPr>
        <p:txBody>
          <a:bodyPr/>
          <a:lstStyle>
            <a:lvl1pPr>
              <a:defRPr>
                <a:solidFill>
                  <a:srgbClr val="262626"/>
                </a:solidFill>
              </a:defRPr>
            </a:lvl1pPr>
            <a:lvl2pPr>
              <a:defRPr>
                <a:solidFill>
                  <a:srgbClr val="262626"/>
                </a:solidFill>
              </a:defRPr>
            </a:lvl2pPr>
            <a:lvl3pPr>
              <a:defRPr>
                <a:solidFill>
                  <a:srgbClr val="262626"/>
                </a:solidFill>
              </a:defRPr>
            </a:lvl3pPr>
            <a:lvl4pPr>
              <a:defRPr>
                <a:solidFill>
                  <a:srgbClr val="525252"/>
                </a:solidFill>
              </a:defRPr>
            </a:lvl4pPr>
            <a:lvl5pPr>
              <a:defRPr>
                <a:solidFill>
                  <a:srgbClr val="525252"/>
                </a:solidFill>
              </a:defRPr>
            </a:lvl5pPr>
          </a:lstStyle>
          <a:p>
            <a:pPr lvl="0"/>
            <a:r>
              <a:rPr lang="en-US"/>
              <a:t>Click to edit Master text styles</a:t>
            </a:r>
          </a:p>
          <a:p>
            <a:pPr lvl="1"/>
            <a:r>
              <a:rPr lang="en-US"/>
              <a:t>Second level</a:t>
            </a:r>
          </a:p>
          <a:p>
            <a:pPr lvl="2"/>
            <a:r>
              <a:rPr lang="en-US"/>
              <a:t>Third level</a:t>
            </a:r>
          </a:p>
        </p:txBody>
      </p:sp>
      <p:cxnSp>
        <p:nvCxnSpPr>
          <p:cNvPr id="8" name="Straight Connector 7"/>
          <p:cNvCxnSpPr/>
          <p:nvPr/>
        </p:nvCxnSpPr>
        <p:spPr>
          <a:xfrm>
            <a:off x="838200" y="1364249"/>
            <a:ext cx="10515600" cy="368"/>
          </a:xfrm>
          <a:prstGeom prst="line">
            <a:avLst/>
          </a:prstGeom>
          <a:ln>
            <a:solidFill>
              <a:srgbClr val="6C4DEA"/>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8713435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793464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p:spPr>
        <p:txBody>
          <a:bodyPr anchor="b">
            <a:normAutofit/>
          </a:bodyPr>
          <a:lstStyle>
            <a:lvl1pPr algn="ctr">
              <a:defRPr sz="4800" b="1" i="0">
                <a:solidFill>
                  <a:srgbClr val="525252"/>
                </a:solidFill>
                <a:latin typeface="IBM Plex Sans SemiBold" panose="020B0503050203000203" pitchFamily="34" charset="0"/>
                <a:ea typeface="IBM Plex Sans SemiBold" panose="020B0503050203000203" pitchFamily="34" charset="0"/>
                <a:cs typeface="IBM Plex Sans SemiBold" panose="020B0503050203000203" pitchFamily="34" charset="0"/>
              </a:defRPr>
            </a:lvl1pPr>
          </a:lstStyle>
          <a:p>
            <a:r>
              <a:rPr lang="en-US"/>
              <a:t>Click to edit Master title style</a:t>
            </a:r>
          </a:p>
        </p:txBody>
      </p:sp>
    </p:spTree>
    <p:extLst>
      <p:ext uri="{BB962C8B-B14F-4D97-AF65-F5344CB8AC3E}">
        <p14:creationId xmlns:p14="http://schemas.microsoft.com/office/powerpoint/2010/main" val="1173270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7246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2.xml"/><Relationship Id="rId13"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3.svg"/><Relationship Id="rId2" Type="http://schemas.openxmlformats.org/officeDocument/2006/relationships/slideLayout" Target="../slideLayouts/slideLayout2.xml"/><Relationship Id="rId16" Type="http://schemas.openxmlformats.org/officeDocument/2006/relationships/image" Target="../media/image7.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image" Target="../media/image6.png"/><Relationship Id="rId10"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image" Target="../media/image1.png"/><Relationship Id="rId14" Type="http://schemas.openxmlformats.org/officeDocument/2006/relationships/image" Target="../media/image5.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47850"/>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pic>
        <p:nvPicPr>
          <p:cNvPr id="12" name="Picture 11" descr="Text, logo&#10;&#10;Description automatically generated">
            <a:extLst>
              <a:ext uri="{FF2B5EF4-FFF2-40B4-BE49-F238E27FC236}">
                <a16:creationId xmlns:a16="http://schemas.microsoft.com/office/drawing/2014/main" id="{05161552-D656-B925-AB2F-4CA5F6FE7270}"/>
              </a:ext>
            </a:extLst>
          </p:cNvPr>
          <p:cNvPicPr>
            <a:picLocks noChangeAspect="1"/>
          </p:cNvPicPr>
          <p:nvPr userDrawn="1"/>
        </p:nvPicPr>
        <p:blipFill rotWithShape="1">
          <a:blip r:embed="rId9">
            <a:alphaModFix amt="5000"/>
            <a:extLst>
              <a:ext uri="{BEBA8EAE-BF5A-486C-A8C5-ECC9F3942E4B}">
                <a14:imgProps xmlns:a14="http://schemas.microsoft.com/office/drawing/2010/main">
                  <a14:imgLayer r:embed="rId10">
                    <a14:imgEffect>
                      <a14:saturation sat="155000"/>
                    </a14:imgEffect>
                    <a14:imgEffect>
                      <a14:brightnessContrast contrast="-77000"/>
                    </a14:imgEffect>
                  </a14:imgLayer>
                </a14:imgProps>
              </a:ext>
            </a:extLst>
          </a:blip>
          <a:srcRect l="-1923" r="70315"/>
          <a:stretch/>
        </p:blipFill>
        <p:spPr>
          <a:xfrm>
            <a:off x="3345127" y="1418811"/>
            <a:ext cx="5501746" cy="4826130"/>
          </a:xfrm>
          <a:prstGeom prst="rect">
            <a:avLst/>
          </a:prstGeom>
        </p:spPr>
      </p:pic>
      <p:sp>
        <p:nvSpPr>
          <p:cNvPr id="4" name="Rectangle 3">
            <a:extLst>
              <a:ext uri="{FF2B5EF4-FFF2-40B4-BE49-F238E27FC236}">
                <a16:creationId xmlns:a16="http://schemas.microsoft.com/office/drawing/2014/main" id="{AE377BDD-6725-68B2-639C-E47C9B4601F2}"/>
              </a:ext>
            </a:extLst>
          </p:cNvPr>
          <p:cNvSpPr/>
          <p:nvPr userDrawn="1"/>
        </p:nvSpPr>
        <p:spPr>
          <a:xfrm>
            <a:off x="12625444" y="2728308"/>
            <a:ext cx="1235879" cy="1235878"/>
          </a:xfrm>
          <a:prstGeom prst="rect">
            <a:avLst/>
          </a:prstGeom>
          <a:solidFill>
            <a:srgbClr val="BE95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#BE95FF</a:t>
            </a:r>
          </a:p>
        </p:txBody>
      </p:sp>
      <p:sp>
        <p:nvSpPr>
          <p:cNvPr id="5" name="Rectangle 4">
            <a:extLst>
              <a:ext uri="{FF2B5EF4-FFF2-40B4-BE49-F238E27FC236}">
                <a16:creationId xmlns:a16="http://schemas.microsoft.com/office/drawing/2014/main" id="{18771CE0-19C9-5FCF-1B71-ACF36DEE6664}"/>
              </a:ext>
            </a:extLst>
          </p:cNvPr>
          <p:cNvSpPr/>
          <p:nvPr userDrawn="1"/>
        </p:nvSpPr>
        <p:spPr>
          <a:xfrm>
            <a:off x="18071881" y="2728308"/>
            <a:ext cx="1235879" cy="1235878"/>
          </a:xfrm>
          <a:prstGeom prst="rect">
            <a:avLst/>
          </a:prstGeom>
          <a:solidFill>
            <a:srgbClr val="33B1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#33B1FF</a:t>
            </a:r>
          </a:p>
        </p:txBody>
      </p:sp>
      <p:sp>
        <p:nvSpPr>
          <p:cNvPr id="6" name="Rectangle 5">
            <a:extLst>
              <a:ext uri="{FF2B5EF4-FFF2-40B4-BE49-F238E27FC236}">
                <a16:creationId xmlns:a16="http://schemas.microsoft.com/office/drawing/2014/main" id="{832A3F44-3AAC-9557-E214-F323108F6B65}"/>
              </a:ext>
            </a:extLst>
          </p:cNvPr>
          <p:cNvSpPr/>
          <p:nvPr userDrawn="1"/>
        </p:nvSpPr>
        <p:spPr>
          <a:xfrm>
            <a:off x="14440923" y="2728308"/>
            <a:ext cx="1235879" cy="1235878"/>
          </a:xfrm>
          <a:prstGeom prst="rect">
            <a:avLst/>
          </a:prstGeom>
          <a:solidFill>
            <a:srgbClr val="FF7EB6"/>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#FF7EB6</a:t>
            </a:r>
          </a:p>
        </p:txBody>
      </p:sp>
      <p:sp>
        <p:nvSpPr>
          <p:cNvPr id="9" name="Rectangle 8">
            <a:extLst>
              <a:ext uri="{FF2B5EF4-FFF2-40B4-BE49-F238E27FC236}">
                <a16:creationId xmlns:a16="http://schemas.microsoft.com/office/drawing/2014/main" id="{06EA0613-E945-E437-C733-F9F008F63B76}"/>
              </a:ext>
            </a:extLst>
          </p:cNvPr>
          <p:cNvSpPr/>
          <p:nvPr userDrawn="1"/>
        </p:nvSpPr>
        <p:spPr>
          <a:xfrm>
            <a:off x="16256402" y="2728308"/>
            <a:ext cx="1235879" cy="1235878"/>
          </a:xfrm>
          <a:prstGeom prst="rect">
            <a:avLst/>
          </a:prstGeom>
          <a:solidFill>
            <a:srgbClr val="08BDBA"/>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#08BDBA</a:t>
            </a:r>
          </a:p>
        </p:txBody>
      </p:sp>
      <p:sp>
        <p:nvSpPr>
          <p:cNvPr id="10" name="TextBox 9">
            <a:extLst>
              <a:ext uri="{FF2B5EF4-FFF2-40B4-BE49-F238E27FC236}">
                <a16:creationId xmlns:a16="http://schemas.microsoft.com/office/drawing/2014/main" id="{F0EC5687-C25A-A73E-5192-674F560F89FA}"/>
              </a:ext>
            </a:extLst>
          </p:cNvPr>
          <p:cNvSpPr txBox="1"/>
          <p:nvPr userDrawn="1"/>
        </p:nvSpPr>
        <p:spPr>
          <a:xfrm>
            <a:off x="12602453" y="3912427"/>
            <a:ext cx="1237839" cy="369332"/>
          </a:xfrm>
          <a:prstGeom prst="rect">
            <a:avLst/>
          </a:prstGeom>
          <a:noFill/>
        </p:spPr>
        <p:txBody>
          <a:bodyPr wrap="none" rtlCol="0">
            <a:spAutoFit/>
          </a:bodyPr>
          <a:lstStyle/>
          <a:p>
            <a:r>
              <a:rPr lang="en-US" b="1" i="0" dirty="0">
                <a:solidFill>
                  <a:srgbClr val="FFFFFF"/>
                </a:solidFill>
                <a:effectLst/>
              </a:rPr>
              <a:t>Purple 40</a:t>
            </a:r>
            <a:endParaRPr lang="en-US" b="1" dirty="0">
              <a:solidFill>
                <a:srgbClr val="FFFFFF"/>
              </a:solidFill>
            </a:endParaRPr>
          </a:p>
        </p:txBody>
      </p:sp>
      <p:sp>
        <p:nvSpPr>
          <p:cNvPr id="13" name="TextBox 12">
            <a:extLst>
              <a:ext uri="{FF2B5EF4-FFF2-40B4-BE49-F238E27FC236}">
                <a16:creationId xmlns:a16="http://schemas.microsoft.com/office/drawing/2014/main" id="{C31F4021-33FE-506B-3C0D-688FEF669647}"/>
              </a:ext>
            </a:extLst>
          </p:cNvPr>
          <p:cNvSpPr txBox="1"/>
          <p:nvPr userDrawn="1"/>
        </p:nvSpPr>
        <p:spPr>
          <a:xfrm>
            <a:off x="14334144" y="3912427"/>
            <a:ext cx="1449436" cy="369332"/>
          </a:xfrm>
          <a:prstGeom prst="rect">
            <a:avLst/>
          </a:prstGeom>
          <a:noFill/>
        </p:spPr>
        <p:txBody>
          <a:bodyPr wrap="none" rtlCol="0">
            <a:spAutoFit/>
          </a:bodyPr>
          <a:lstStyle/>
          <a:p>
            <a:r>
              <a:rPr lang="en-US" b="1" dirty="0">
                <a:solidFill>
                  <a:srgbClr val="FFFFFF"/>
                </a:solidFill>
              </a:rPr>
              <a:t>Magenta</a:t>
            </a:r>
            <a:r>
              <a:rPr lang="en-US" b="1" i="0" dirty="0">
                <a:solidFill>
                  <a:srgbClr val="FFFFFF"/>
                </a:solidFill>
                <a:effectLst/>
              </a:rPr>
              <a:t> 40</a:t>
            </a:r>
            <a:endParaRPr lang="en-US" b="1" dirty="0">
              <a:solidFill>
                <a:srgbClr val="FFFFFF"/>
              </a:solidFill>
            </a:endParaRPr>
          </a:p>
        </p:txBody>
      </p:sp>
      <p:sp>
        <p:nvSpPr>
          <p:cNvPr id="14" name="TextBox 13">
            <a:extLst>
              <a:ext uri="{FF2B5EF4-FFF2-40B4-BE49-F238E27FC236}">
                <a16:creationId xmlns:a16="http://schemas.microsoft.com/office/drawing/2014/main" id="{586B112C-C780-5B47-83AA-D580E668C866}"/>
              </a:ext>
            </a:extLst>
          </p:cNvPr>
          <p:cNvSpPr txBox="1"/>
          <p:nvPr userDrawn="1"/>
        </p:nvSpPr>
        <p:spPr>
          <a:xfrm>
            <a:off x="16404771" y="3912427"/>
            <a:ext cx="966355" cy="369332"/>
          </a:xfrm>
          <a:prstGeom prst="rect">
            <a:avLst/>
          </a:prstGeom>
          <a:noFill/>
        </p:spPr>
        <p:txBody>
          <a:bodyPr wrap="none" rtlCol="0">
            <a:spAutoFit/>
          </a:bodyPr>
          <a:lstStyle/>
          <a:p>
            <a:r>
              <a:rPr lang="en-US" b="1" dirty="0">
                <a:solidFill>
                  <a:srgbClr val="FFFFFF"/>
                </a:solidFill>
              </a:rPr>
              <a:t>Teal</a:t>
            </a:r>
            <a:r>
              <a:rPr lang="en-US" b="1" i="0" dirty="0">
                <a:solidFill>
                  <a:srgbClr val="FFFFFF"/>
                </a:solidFill>
                <a:effectLst/>
              </a:rPr>
              <a:t> 40</a:t>
            </a:r>
            <a:endParaRPr lang="en-US" b="1" dirty="0">
              <a:solidFill>
                <a:srgbClr val="FFFFFF"/>
              </a:solidFill>
            </a:endParaRPr>
          </a:p>
        </p:txBody>
      </p:sp>
      <p:sp>
        <p:nvSpPr>
          <p:cNvPr id="15" name="TextBox 14">
            <a:extLst>
              <a:ext uri="{FF2B5EF4-FFF2-40B4-BE49-F238E27FC236}">
                <a16:creationId xmlns:a16="http://schemas.microsoft.com/office/drawing/2014/main" id="{D92FC597-9201-21C6-383D-67750826F14D}"/>
              </a:ext>
            </a:extLst>
          </p:cNvPr>
          <p:cNvSpPr txBox="1"/>
          <p:nvPr userDrawn="1"/>
        </p:nvSpPr>
        <p:spPr>
          <a:xfrm>
            <a:off x="18206642" y="3912427"/>
            <a:ext cx="1055097" cy="369332"/>
          </a:xfrm>
          <a:prstGeom prst="rect">
            <a:avLst/>
          </a:prstGeom>
          <a:noFill/>
        </p:spPr>
        <p:txBody>
          <a:bodyPr wrap="none" rtlCol="0">
            <a:spAutoFit/>
          </a:bodyPr>
          <a:lstStyle/>
          <a:p>
            <a:r>
              <a:rPr lang="en-US" b="1" dirty="0">
                <a:solidFill>
                  <a:srgbClr val="FFFFFF"/>
                </a:solidFill>
              </a:rPr>
              <a:t>Cyan</a:t>
            </a:r>
            <a:r>
              <a:rPr lang="en-US" b="1" i="0" dirty="0">
                <a:solidFill>
                  <a:srgbClr val="FFFFFF"/>
                </a:solidFill>
                <a:effectLst/>
              </a:rPr>
              <a:t> 40</a:t>
            </a:r>
            <a:endParaRPr lang="en-US" b="1" dirty="0">
              <a:solidFill>
                <a:srgbClr val="FFFFFF"/>
              </a:solidFill>
            </a:endParaRPr>
          </a:p>
        </p:txBody>
      </p:sp>
      <p:sp>
        <p:nvSpPr>
          <p:cNvPr id="16" name="Rectangle 15">
            <a:extLst>
              <a:ext uri="{FF2B5EF4-FFF2-40B4-BE49-F238E27FC236}">
                <a16:creationId xmlns:a16="http://schemas.microsoft.com/office/drawing/2014/main" id="{6B4A6D56-917B-72D3-81F7-A59A36FC4198}"/>
              </a:ext>
            </a:extLst>
          </p:cNvPr>
          <p:cNvSpPr/>
          <p:nvPr userDrawn="1"/>
        </p:nvSpPr>
        <p:spPr>
          <a:xfrm>
            <a:off x="12625444" y="4418033"/>
            <a:ext cx="1235879" cy="1235878"/>
          </a:xfrm>
          <a:prstGeom prst="rect">
            <a:avLst/>
          </a:prstGeom>
          <a:solidFill>
            <a:srgbClr val="8A3FFC"/>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latin typeface="IBM Plex Sans" panose="020B0503050203000203" pitchFamily="34" charset="0"/>
              </a:rPr>
              <a:t>#8A3FFC</a:t>
            </a:r>
          </a:p>
        </p:txBody>
      </p:sp>
      <p:sp>
        <p:nvSpPr>
          <p:cNvPr id="17" name="Rectangle 16">
            <a:extLst>
              <a:ext uri="{FF2B5EF4-FFF2-40B4-BE49-F238E27FC236}">
                <a16:creationId xmlns:a16="http://schemas.microsoft.com/office/drawing/2014/main" id="{49512372-0859-45E3-8DD7-AE730B4AFD19}"/>
              </a:ext>
            </a:extLst>
          </p:cNvPr>
          <p:cNvSpPr/>
          <p:nvPr userDrawn="1"/>
        </p:nvSpPr>
        <p:spPr>
          <a:xfrm>
            <a:off x="18071881" y="4418033"/>
            <a:ext cx="1235879" cy="1235878"/>
          </a:xfrm>
          <a:prstGeom prst="rect">
            <a:avLst/>
          </a:prstGeom>
          <a:solidFill>
            <a:srgbClr val="0072C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latin typeface="IBM Plex Sans" panose="020B0503050203000203" pitchFamily="34" charset="0"/>
              </a:rPr>
              <a:t>#0072C3</a:t>
            </a:r>
          </a:p>
        </p:txBody>
      </p:sp>
      <p:sp>
        <p:nvSpPr>
          <p:cNvPr id="18" name="Rectangle 17">
            <a:extLst>
              <a:ext uri="{FF2B5EF4-FFF2-40B4-BE49-F238E27FC236}">
                <a16:creationId xmlns:a16="http://schemas.microsoft.com/office/drawing/2014/main" id="{A4197D57-5F46-DB39-F81D-9205CC53189F}"/>
              </a:ext>
            </a:extLst>
          </p:cNvPr>
          <p:cNvSpPr/>
          <p:nvPr userDrawn="1"/>
        </p:nvSpPr>
        <p:spPr>
          <a:xfrm>
            <a:off x="14440923" y="4418033"/>
            <a:ext cx="1235879" cy="1235878"/>
          </a:xfrm>
          <a:prstGeom prst="rect">
            <a:avLst/>
          </a:prstGeom>
          <a:solidFill>
            <a:srgbClr val="D0267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latin typeface="IBM Plex Sans" panose="020B0503050203000203" pitchFamily="34" charset="0"/>
              </a:rPr>
              <a:t>#D02670</a:t>
            </a:r>
          </a:p>
        </p:txBody>
      </p:sp>
      <p:sp>
        <p:nvSpPr>
          <p:cNvPr id="19" name="Rectangle 18">
            <a:extLst>
              <a:ext uri="{FF2B5EF4-FFF2-40B4-BE49-F238E27FC236}">
                <a16:creationId xmlns:a16="http://schemas.microsoft.com/office/drawing/2014/main" id="{570AA9B1-D6E7-98E2-49EF-C98B6F0E7E2F}"/>
              </a:ext>
            </a:extLst>
          </p:cNvPr>
          <p:cNvSpPr/>
          <p:nvPr userDrawn="1"/>
        </p:nvSpPr>
        <p:spPr>
          <a:xfrm>
            <a:off x="16256402" y="4418033"/>
            <a:ext cx="1235879" cy="1235878"/>
          </a:xfrm>
          <a:prstGeom prst="rect">
            <a:avLst/>
          </a:prstGeom>
          <a:solidFill>
            <a:srgbClr val="007D7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latin typeface="IBM Plex Sans" panose="020B0503050203000203" pitchFamily="34" charset="0"/>
              </a:rPr>
              <a:t>#007D79</a:t>
            </a:r>
          </a:p>
        </p:txBody>
      </p:sp>
      <p:sp>
        <p:nvSpPr>
          <p:cNvPr id="20" name="TextBox 19">
            <a:extLst>
              <a:ext uri="{FF2B5EF4-FFF2-40B4-BE49-F238E27FC236}">
                <a16:creationId xmlns:a16="http://schemas.microsoft.com/office/drawing/2014/main" id="{B0A9DFA7-88D2-04F7-451C-7A2C388B178F}"/>
              </a:ext>
            </a:extLst>
          </p:cNvPr>
          <p:cNvSpPr txBox="1"/>
          <p:nvPr userDrawn="1"/>
        </p:nvSpPr>
        <p:spPr>
          <a:xfrm>
            <a:off x="12602453" y="5602152"/>
            <a:ext cx="1237839" cy="369332"/>
          </a:xfrm>
          <a:prstGeom prst="rect">
            <a:avLst/>
          </a:prstGeom>
          <a:noFill/>
        </p:spPr>
        <p:txBody>
          <a:bodyPr wrap="none" rtlCol="0">
            <a:spAutoFit/>
          </a:bodyPr>
          <a:lstStyle/>
          <a:p>
            <a:r>
              <a:rPr lang="en-US" b="1" i="0" dirty="0">
                <a:solidFill>
                  <a:srgbClr val="FFFFFF"/>
                </a:solidFill>
                <a:effectLst/>
              </a:rPr>
              <a:t>Purple 60</a:t>
            </a:r>
            <a:endParaRPr lang="en-US" b="1" dirty="0">
              <a:solidFill>
                <a:srgbClr val="FFFFFF"/>
              </a:solidFill>
            </a:endParaRPr>
          </a:p>
        </p:txBody>
      </p:sp>
      <p:sp>
        <p:nvSpPr>
          <p:cNvPr id="21" name="TextBox 20">
            <a:extLst>
              <a:ext uri="{FF2B5EF4-FFF2-40B4-BE49-F238E27FC236}">
                <a16:creationId xmlns:a16="http://schemas.microsoft.com/office/drawing/2014/main" id="{92C98F8E-1DCD-3647-3613-DFFC7CDFF372}"/>
              </a:ext>
            </a:extLst>
          </p:cNvPr>
          <p:cNvSpPr txBox="1"/>
          <p:nvPr userDrawn="1"/>
        </p:nvSpPr>
        <p:spPr>
          <a:xfrm>
            <a:off x="14334144" y="5602152"/>
            <a:ext cx="1448025" cy="369332"/>
          </a:xfrm>
          <a:prstGeom prst="rect">
            <a:avLst/>
          </a:prstGeom>
          <a:noFill/>
        </p:spPr>
        <p:txBody>
          <a:bodyPr wrap="none" rtlCol="0">
            <a:spAutoFit/>
          </a:bodyPr>
          <a:lstStyle/>
          <a:p>
            <a:r>
              <a:rPr lang="en-US" b="1" dirty="0">
                <a:solidFill>
                  <a:srgbClr val="FFFFFF"/>
                </a:solidFill>
              </a:rPr>
              <a:t>Magenta</a:t>
            </a:r>
            <a:r>
              <a:rPr lang="en-US" b="1" i="0" dirty="0">
                <a:solidFill>
                  <a:srgbClr val="FFFFFF"/>
                </a:solidFill>
                <a:effectLst/>
              </a:rPr>
              <a:t> 60</a:t>
            </a:r>
            <a:endParaRPr lang="en-US" b="1" dirty="0">
              <a:solidFill>
                <a:srgbClr val="FFFFFF"/>
              </a:solidFill>
            </a:endParaRPr>
          </a:p>
        </p:txBody>
      </p:sp>
      <p:sp>
        <p:nvSpPr>
          <p:cNvPr id="22" name="TextBox 21">
            <a:extLst>
              <a:ext uri="{FF2B5EF4-FFF2-40B4-BE49-F238E27FC236}">
                <a16:creationId xmlns:a16="http://schemas.microsoft.com/office/drawing/2014/main" id="{129F1073-373D-249D-C1F2-A527EB0210C9}"/>
              </a:ext>
            </a:extLst>
          </p:cNvPr>
          <p:cNvSpPr txBox="1"/>
          <p:nvPr userDrawn="1"/>
        </p:nvSpPr>
        <p:spPr>
          <a:xfrm>
            <a:off x="16404771" y="5602152"/>
            <a:ext cx="966931" cy="369332"/>
          </a:xfrm>
          <a:prstGeom prst="rect">
            <a:avLst/>
          </a:prstGeom>
          <a:noFill/>
        </p:spPr>
        <p:txBody>
          <a:bodyPr wrap="none" rtlCol="0">
            <a:spAutoFit/>
          </a:bodyPr>
          <a:lstStyle/>
          <a:p>
            <a:r>
              <a:rPr lang="en-US" b="1" dirty="0">
                <a:solidFill>
                  <a:srgbClr val="FFFFFF"/>
                </a:solidFill>
              </a:rPr>
              <a:t>Teal</a:t>
            </a:r>
            <a:r>
              <a:rPr lang="en-US" b="1" i="0" dirty="0">
                <a:solidFill>
                  <a:srgbClr val="FFFFFF"/>
                </a:solidFill>
                <a:effectLst/>
              </a:rPr>
              <a:t> 60</a:t>
            </a:r>
            <a:endParaRPr lang="en-US" b="1" dirty="0">
              <a:solidFill>
                <a:srgbClr val="FFFFFF"/>
              </a:solidFill>
            </a:endParaRPr>
          </a:p>
        </p:txBody>
      </p:sp>
      <p:sp>
        <p:nvSpPr>
          <p:cNvPr id="23" name="TextBox 22">
            <a:extLst>
              <a:ext uri="{FF2B5EF4-FFF2-40B4-BE49-F238E27FC236}">
                <a16:creationId xmlns:a16="http://schemas.microsoft.com/office/drawing/2014/main" id="{0D12B31A-8903-A616-B756-B8695FC8F38A}"/>
              </a:ext>
            </a:extLst>
          </p:cNvPr>
          <p:cNvSpPr txBox="1"/>
          <p:nvPr userDrawn="1"/>
        </p:nvSpPr>
        <p:spPr>
          <a:xfrm>
            <a:off x="18206642" y="5602152"/>
            <a:ext cx="1055097" cy="369332"/>
          </a:xfrm>
          <a:prstGeom prst="rect">
            <a:avLst/>
          </a:prstGeom>
          <a:noFill/>
        </p:spPr>
        <p:txBody>
          <a:bodyPr wrap="none" rtlCol="0">
            <a:spAutoFit/>
          </a:bodyPr>
          <a:lstStyle/>
          <a:p>
            <a:r>
              <a:rPr lang="en-US" b="1" dirty="0">
                <a:solidFill>
                  <a:srgbClr val="FFFFFF"/>
                </a:solidFill>
              </a:rPr>
              <a:t>Cyan</a:t>
            </a:r>
            <a:r>
              <a:rPr lang="en-US" b="1" i="0" dirty="0">
                <a:solidFill>
                  <a:srgbClr val="FFFFFF"/>
                </a:solidFill>
                <a:effectLst/>
              </a:rPr>
              <a:t> 60</a:t>
            </a:r>
            <a:endParaRPr lang="en-US" b="1" dirty="0">
              <a:solidFill>
                <a:srgbClr val="FFFFFF"/>
              </a:solidFill>
            </a:endParaRPr>
          </a:p>
        </p:txBody>
      </p:sp>
      <p:sp>
        <p:nvSpPr>
          <p:cNvPr id="24" name="Rectangle 23">
            <a:extLst>
              <a:ext uri="{FF2B5EF4-FFF2-40B4-BE49-F238E27FC236}">
                <a16:creationId xmlns:a16="http://schemas.microsoft.com/office/drawing/2014/main" id="{61892CDF-E500-AD18-C0DB-5405AF35ADE4}"/>
              </a:ext>
            </a:extLst>
          </p:cNvPr>
          <p:cNvSpPr/>
          <p:nvPr userDrawn="1"/>
        </p:nvSpPr>
        <p:spPr>
          <a:xfrm>
            <a:off x="19512379" y="2712316"/>
            <a:ext cx="1267863" cy="1267862"/>
          </a:xfrm>
          <a:prstGeom prst="rect">
            <a:avLst/>
          </a:prstGeom>
          <a:solidFill>
            <a:srgbClr val="12161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2"/>
                </a:solidFill>
                <a:latin typeface="IBM Plex Sans" panose="020B0503050203000203" pitchFamily="34" charset="0"/>
              </a:rPr>
              <a:t>Icon</a:t>
            </a:r>
          </a:p>
          <a:p>
            <a:pPr algn="ctr"/>
            <a:r>
              <a:rPr lang="en-US" dirty="0">
                <a:solidFill>
                  <a:schemeClr val="bg2"/>
                </a:solidFill>
                <a:latin typeface="IBM Plex Sans" panose="020B0503050203000203" pitchFamily="34" charset="0"/>
              </a:rPr>
              <a:t>#</a:t>
            </a:r>
            <a:r>
              <a:rPr lang="en-US" b="0" i="0" dirty="0">
                <a:solidFill>
                  <a:srgbClr val="FFFFFF"/>
                </a:solidFill>
                <a:effectLst/>
                <a:latin typeface="IBM Plex Mono" panose="020B0509050203000203" pitchFamily="49" charset="0"/>
              </a:rPr>
              <a:t>000000</a:t>
            </a:r>
            <a:endParaRPr lang="en-US" dirty="0">
              <a:solidFill>
                <a:schemeClr val="bg2"/>
              </a:solidFill>
              <a:latin typeface="IBM Plex Sans" panose="020B0503050203000203" pitchFamily="34" charset="0"/>
            </a:endParaRPr>
          </a:p>
        </p:txBody>
      </p:sp>
      <p:sp>
        <p:nvSpPr>
          <p:cNvPr id="25" name="Rectangle 24">
            <a:extLst>
              <a:ext uri="{FF2B5EF4-FFF2-40B4-BE49-F238E27FC236}">
                <a16:creationId xmlns:a16="http://schemas.microsoft.com/office/drawing/2014/main" id="{FACF072D-B1FC-4829-B71E-556F57965D46}"/>
              </a:ext>
            </a:extLst>
          </p:cNvPr>
          <p:cNvSpPr/>
          <p:nvPr userDrawn="1"/>
        </p:nvSpPr>
        <p:spPr>
          <a:xfrm>
            <a:off x="19510690" y="4403963"/>
            <a:ext cx="1264019" cy="1264018"/>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rgbClr val="262626"/>
                </a:solidFill>
                <a:latin typeface="IBM Plex Sans" panose="020B0503050203000203" pitchFamily="34" charset="0"/>
              </a:rPr>
              <a:t>Icon</a:t>
            </a:r>
          </a:p>
          <a:p>
            <a:pPr algn="ctr"/>
            <a:r>
              <a:rPr lang="en-US" dirty="0">
                <a:solidFill>
                  <a:srgbClr val="262626"/>
                </a:solidFill>
                <a:latin typeface="IBM Plex Sans" panose="020B0503050203000203" pitchFamily="34" charset="0"/>
              </a:rPr>
              <a:t>#</a:t>
            </a:r>
            <a:r>
              <a:rPr lang="en-US" b="0" i="0" dirty="0">
                <a:solidFill>
                  <a:srgbClr val="262626"/>
                </a:solidFill>
                <a:effectLst/>
                <a:latin typeface="IBM Plex Mono" panose="020B0509050203000203" pitchFamily="49" charset="0"/>
              </a:rPr>
              <a:t>FFFFFF</a:t>
            </a:r>
            <a:endParaRPr lang="en-US" dirty="0">
              <a:solidFill>
                <a:srgbClr val="262626"/>
              </a:solidFill>
              <a:latin typeface="IBM Plex Sans" panose="020B0503050203000203" pitchFamily="34" charset="0"/>
            </a:endParaRPr>
          </a:p>
        </p:txBody>
      </p:sp>
      <p:sp>
        <p:nvSpPr>
          <p:cNvPr id="26" name="Rectangle 25">
            <a:extLst>
              <a:ext uri="{FF2B5EF4-FFF2-40B4-BE49-F238E27FC236}">
                <a16:creationId xmlns:a16="http://schemas.microsoft.com/office/drawing/2014/main" id="{398BBA60-CCFF-F95A-ECC9-46204EA2214B}"/>
              </a:ext>
            </a:extLst>
          </p:cNvPr>
          <p:cNvSpPr/>
          <p:nvPr userDrawn="1"/>
        </p:nvSpPr>
        <p:spPr>
          <a:xfrm>
            <a:off x="12625444" y="1072749"/>
            <a:ext cx="1235879" cy="1235878"/>
          </a:xfrm>
          <a:prstGeom prst="rect">
            <a:avLst/>
          </a:prstGeom>
          <a:solidFill>
            <a:srgbClr val="F6F2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#F6F2FF</a:t>
            </a:r>
          </a:p>
        </p:txBody>
      </p:sp>
      <p:sp>
        <p:nvSpPr>
          <p:cNvPr id="27" name="Rectangle 26">
            <a:extLst>
              <a:ext uri="{FF2B5EF4-FFF2-40B4-BE49-F238E27FC236}">
                <a16:creationId xmlns:a16="http://schemas.microsoft.com/office/drawing/2014/main" id="{63F05CFF-A449-FBB3-5F13-F7A72C2E43DE}"/>
              </a:ext>
            </a:extLst>
          </p:cNvPr>
          <p:cNvSpPr/>
          <p:nvPr userDrawn="1"/>
        </p:nvSpPr>
        <p:spPr>
          <a:xfrm>
            <a:off x="18071881" y="1072749"/>
            <a:ext cx="1235879" cy="1235878"/>
          </a:xfrm>
          <a:prstGeom prst="rect">
            <a:avLst/>
          </a:prstGeom>
          <a:solidFill>
            <a:srgbClr val="E5F6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#E5F6FF</a:t>
            </a:r>
          </a:p>
        </p:txBody>
      </p:sp>
      <p:sp>
        <p:nvSpPr>
          <p:cNvPr id="28" name="Rectangle 27">
            <a:extLst>
              <a:ext uri="{FF2B5EF4-FFF2-40B4-BE49-F238E27FC236}">
                <a16:creationId xmlns:a16="http://schemas.microsoft.com/office/drawing/2014/main" id="{A4895BC4-B52A-2D00-62C1-71A44604BBB4}"/>
              </a:ext>
            </a:extLst>
          </p:cNvPr>
          <p:cNvSpPr/>
          <p:nvPr userDrawn="1"/>
        </p:nvSpPr>
        <p:spPr>
          <a:xfrm>
            <a:off x="14440923" y="1072749"/>
            <a:ext cx="1235879" cy="1235878"/>
          </a:xfrm>
          <a:prstGeom prst="rect">
            <a:avLst/>
          </a:prstGeom>
          <a:solidFill>
            <a:srgbClr val="FFF0F7"/>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#FFF0F7</a:t>
            </a:r>
          </a:p>
        </p:txBody>
      </p:sp>
      <p:sp>
        <p:nvSpPr>
          <p:cNvPr id="29" name="Rectangle 28">
            <a:extLst>
              <a:ext uri="{FF2B5EF4-FFF2-40B4-BE49-F238E27FC236}">
                <a16:creationId xmlns:a16="http://schemas.microsoft.com/office/drawing/2014/main" id="{F5B5B6C5-97CB-45FD-FDEC-1F5C2A0BDC3E}"/>
              </a:ext>
            </a:extLst>
          </p:cNvPr>
          <p:cNvSpPr/>
          <p:nvPr userDrawn="1"/>
        </p:nvSpPr>
        <p:spPr>
          <a:xfrm>
            <a:off x="16256402" y="1072749"/>
            <a:ext cx="1235879" cy="1235878"/>
          </a:xfrm>
          <a:prstGeom prst="rect">
            <a:avLst/>
          </a:prstGeom>
          <a:solidFill>
            <a:srgbClr val="D9FBFB"/>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#D9FBFB</a:t>
            </a:r>
          </a:p>
        </p:txBody>
      </p:sp>
      <p:sp>
        <p:nvSpPr>
          <p:cNvPr id="30" name="TextBox 29">
            <a:extLst>
              <a:ext uri="{FF2B5EF4-FFF2-40B4-BE49-F238E27FC236}">
                <a16:creationId xmlns:a16="http://schemas.microsoft.com/office/drawing/2014/main" id="{94DCC439-D448-E0FC-26EF-94C7A8B8D0DB}"/>
              </a:ext>
            </a:extLst>
          </p:cNvPr>
          <p:cNvSpPr txBox="1"/>
          <p:nvPr userDrawn="1"/>
        </p:nvSpPr>
        <p:spPr>
          <a:xfrm>
            <a:off x="12602453" y="2256868"/>
            <a:ext cx="1237839" cy="369332"/>
          </a:xfrm>
          <a:prstGeom prst="rect">
            <a:avLst/>
          </a:prstGeom>
          <a:noFill/>
        </p:spPr>
        <p:txBody>
          <a:bodyPr wrap="none" rtlCol="0">
            <a:spAutoFit/>
          </a:bodyPr>
          <a:lstStyle/>
          <a:p>
            <a:r>
              <a:rPr lang="en-US" b="1" i="0" dirty="0">
                <a:solidFill>
                  <a:srgbClr val="FFFFFF"/>
                </a:solidFill>
                <a:effectLst/>
              </a:rPr>
              <a:t>Purple 10</a:t>
            </a:r>
            <a:endParaRPr lang="en-US" b="1" dirty="0">
              <a:solidFill>
                <a:srgbClr val="FFFFFF"/>
              </a:solidFill>
            </a:endParaRPr>
          </a:p>
        </p:txBody>
      </p:sp>
      <p:sp>
        <p:nvSpPr>
          <p:cNvPr id="31" name="TextBox 30">
            <a:extLst>
              <a:ext uri="{FF2B5EF4-FFF2-40B4-BE49-F238E27FC236}">
                <a16:creationId xmlns:a16="http://schemas.microsoft.com/office/drawing/2014/main" id="{004B7B48-2E66-50BA-96FE-D24C4E60BFD7}"/>
              </a:ext>
            </a:extLst>
          </p:cNvPr>
          <p:cNvSpPr txBox="1"/>
          <p:nvPr userDrawn="1"/>
        </p:nvSpPr>
        <p:spPr>
          <a:xfrm>
            <a:off x="14334144" y="2256868"/>
            <a:ext cx="1449436" cy="369332"/>
          </a:xfrm>
          <a:prstGeom prst="rect">
            <a:avLst/>
          </a:prstGeom>
          <a:noFill/>
        </p:spPr>
        <p:txBody>
          <a:bodyPr wrap="none" rtlCol="0">
            <a:spAutoFit/>
          </a:bodyPr>
          <a:lstStyle/>
          <a:p>
            <a:r>
              <a:rPr lang="en-US" b="1" dirty="0">
                <a:solidFill>
                  <a:srgbClr val="FFFFFF"/>
                </a:solidFill>
              </a:rPr>
              <a:t>Magenta</a:t>
            </a:r>
            <a:r>
              <a:rPr lang="en-US" b="1" i="0" dirty="0">
                <a:solidFill>
                  <a:srgbClr val="FFFFFF"/>
                </a:solidFill>
                <a:effectLst/>
              </a:rPr>
              <a:t> 10</a:t>
            </a:r>
            <a:endParaRPr lang="en-US" b="1" dirty="0">
              <a:solidFill>
                <a:srgbClr val="FFFFFF"/>
              </a:solidFill>
            </a:endParaRPr>
          </a:p>
        </p:txBody>
      </p:sp>
      <p:sp>
        <p:nvSpPr>
          <p:cNvPr id="32" name="TextBox 31">
            <a:extLst>
              <a:ext uri="{FF2B5EF4-FFF2-40B4-BE49-F238E27FC236}">
                <a16:creationId xmlns:a16="http://schemas.microsoft.com/office/drawing/2014/main" id="{07C767BF-EB72-86A2-DBA6-0D26C6C02894}"/>
              </a:ext>
            </a:extLst>
          </p:cNvPr>
          <p:cNvSpPr txBox="1"/>
          <p:nvPr userDrawn="1"/>
        </p:nvSpPr>
        <p:spPr>
          <a:xfrm>
            <a:off x="16404771" y="2256868"/>
            <a:ext cx="966355" cy="369332"/>
          </a:xfrm>
          <a:prstGeom prst="rect">
            <a:avLst/>
          </a:prstGeom>
          <a:noFill/>
        </p:spPr>
        <p:txBody>
          <a:bodyPr wrap="none" rtlCol="0">
            <a:spAutoFit/>
          </a:bodyPr>
          <a:lstStyle/>
          <a:p>
            <a:r>
              <a:rPr lang="en-US" b="1" dirty="0">
                <a:solidFill>
                  <a:srgbClr val="FFFFFF"/>
                </a:solidFill>
              </a:rPr>
              <a:t>Teal</a:t>
            </a:r>
            <a:r>
              <a:rPr lang="en-US" b="1" i="0" dirty="0">
                <a:solidFill>
                  <a:srgbClr val="FFFFFF"/>
                </a:solidFill>
                <a:effectLst/>
              </a:rPr>
              <a:t> 10</a:t>
            </a:r>
            <a:endParaRPr lang="en-US" b="1" dirty="0">
              <a:solidFill>
                <a:srgbClr val="FFFFFF"/>
              </a:solidFill>
            </a:endParaRPr>
          </a:p>
        </p:txBody>
      </p:sp>
      <p:sp>
        <p:nvSpPr>
          <p:cNvPr id="33" name="TextBox 32">
            <a:extLst>
              <a:ext uri="{FF2B5EF4-FFF2-40B4-BE49-F238E27FC236}">
                <a16:creationId xmlns:a16="http://schemas.microsoft.com/office/drawing/2014/main" id="{BFEDF829-6CB0-F03B-E025-85D510B4DC26}"/>
              </a:ext>
            </a:extLst>
          </p:cNvPr>
          <p:cNvSpPr txBox="1"/>
          <p:nvPr userDrawn="1"/>
        </p:nvSpPr>
        <p:spPr>
          <a:xfrm>
            <a:off x="18206642" y="2256868"/>
            <a:ext cx="1055097" cy="369332"/>
          </a:xfrm>
          <a:prstGeom prst="rect">
            <a:avLst/>
          </a:prstGeom>
          <a:noFill/>
        </p:spPr>
        <p:txBody>
          <a:bodyPr wrap="none" rtlCol="0">
            <a:spAutoFit/>
          </a:bodyPr>
          <a:lstStyle/>
          <a:p>
            <a:r>
              <a:rPr lang="en-US" b="1" dirty="0">
                <a:solidFill>
                  <a:srgbClr val="FFFFFF"/>
                </a:solidFill>
              </a:rPr>
              <a:t>Cyan</a:t>
            </a:r>
            <a:r>
              <a:rPr lang="en-US" b="1" i="0" dirty="0">
                <a:solidFill>
                  <a:srgbClr val="FFFFFF"/>
                </a:solidFill>
                <a:effectLst/>
              </a:rPr>
              <a:t> 10</a:t>
            </a:r>
            <a:endParaRPr lang="en-US" b="1" dirty="0">
              <a:solidFill>
                <a:srgbClr val="FFFFFF"/>
              </a:solidFill>
            </a:endParaRPr>
          </a:p>
        </p:txBody>
      </p:sp>
      <p:sp>
        <p:nvSpPr>
          <p:cNvPr id="34" name="Rectangle 33">
            <a:extLst>
              <a:ext uri="{FF2B5EF4-FFF2-40B4-BE49-F238E27FC236}">
                <a16:creationId xmlns:a16="http://schemas.microsoft.com/office/drawing/2014/main" id="{7FF97BF5-A64D-02F2-4B04-BC95CE39DF3F}"/>
              </a:ext>
            </a:extLst>
          </p:cNvPr>
          <p:cNvSpPr/>
          <p:nvPr userDrawn="1"/>
        </p:nvSpPr>
        <p:spPr>
          <a:xfrm>
            <a:off x="16222135" y="-2341897"/>
            <a:ext cx="1267863" cy="1267862"/>
          </a:xfrm>
          <a:prstGeom prst="rect">
            <a:avLst/>
          </a:prstGeom>
          <a:solidFill>
            <a:srgbClr val="C1C7CD"/>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#C1C7CD</a:t>
            </a:r>
          </a:p>
        </p:txBody>
      </p:sp>
      <p:sp>
        <p:nvSpPr>
          <p:cNvPr id="37" name="Rectangle 36">
            <a:extLst>
              <a:ext uri="{FF2B5EF4-FFF2-40B4-BE49-F238E27FC236}">
                <a16:creationId xmlns:a16="http://schemas.microsoft.com/office/drawing/2014/main" id="{63738F9B-27C5-3C49-8FD7-0731EE9AC3BF}"/>
              </a:ext>
            </a:extLst>
          </p:cNvPr>
          <p:cNvSpPr/>
          <p:nvPr userDrawn="1"/>
        </p:nvSpPr>
        <p:spPr>
          <a:xfrm>
            <a:off x="16222135" y="-801901"/>
            <a:ext cx="1267863" cy="1267862"/>
          </a:xfrm>
          <a:prstGeom prst="rect">
            <a:avLst/>
          </a:prstGeom>
          <a:solidFill>
            <a:srgbClr val="F2F4F8"/>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#F2F4F8</a:t>
            </a:r>
          </a:p>
        </p:txBody>
      </p:sp>
      <p:sp>
        <p:nvSpPr>
          <p:cNvPr id="38" name="Rectangle 37">
            <a:extLst>
              <a:ext uri="{FF2B5EF4-FFF2-40B4-BE49-F238E27FC236}">
                <a16:creationId xmlns:a16="http://schemas.microsoft.com/office/drawing/2014/main" id="{A7194F16-D83C-3057-9151-A884EA8F0931}"/>
              </a:ext>
            </a:extLst>
          </p:cNvPr>
          <p:cNvSpPr/>
          <p:nvPr userDrawn="1"/>
        </p:nvSpPr>
        <p:spPr>
          <a:xfrm>
            <a:off x="14397282" y="-2352139"/>
            <a:ext cx="1267863" cy="1267862"/>
          </a:xfrm>
          <a:prstGeom prst="rect">
            <a:avLst/>
          </a:prstGeom>
          <a:solidFill>
            <a:srgbClr val="BE95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#BE95FF</a:t>
            </a:r>
          </a:p>
        </p:txBody>
      </p:sp>
      <p:sp>
        <p:nvSpPr>
          <p:cNvPr id="39" name="Rectangle 38">
            <a:extLst>
              <a:ext uri="{FF2B5EF4-FFF2-40B4-BE49-F238E27FC236}">
                <a16:creationId xmlns:a16="http://schemas.microsoft.com/office/drawing/2014/main" id="{80C7A661-0FF9-B849-2771-84AA24CF5EFF}"/>
              </a:ext>
            </a:extLst>
          </p:cNvPr>
          <p:cNvSpPr/>
          <p:nvPr userDrawn="1"/>
        </p:nvSpPr>
        <p:spPr>
          <a:xfrm>
            <a:off x="14397282" y="-812143"/>
            <a:ext cx="1267863" cy="1267862"/>
          </a:xfrm>
          <a:prstGeom prst="rect">
            <a:avLst/>
          </a:prstGeom>
          <a:solidFill>
            <a:srgbClr val="33B1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#33B1FF</a:t>
            </a:r>
          </a:p>
        </p:txBody>
      </p:sp>
      <p:sp>
        <p:nvSpPr>
          <p:cNvPr id="42" name="Rectangle 41">
            <a:extLst>
              <a:ext uri="{FF2B5EF4-FFF2-40B4-BE49-F238E27FC236}">
                <a16:creationId xmlns:a16="http://schemas.microsoft.com/office/drawing/2014/main" id="{784675A9-3F9A-460D-D8D6-C5D9516859D4}"/>
              </a:ext>
            </a:extLst>
          </p:cNvPr>
          <p:cNvSpPr/>
          <p:nvPr userDrawn="1"/>
        </p:nvSpPr>
        <p:spPr>
          <a:xfrm>
            <a:off x="12572429" y="-2309174"/>
            <a:ext cx="1267863" cy="1267862"/>
          </a:xfrm>
          <a:prstGeom prst="rect">
            <a:avLst/>
          </a:prstGeom>
          <a:solidFill>
            <a:srgbClr val="08BDBA"/>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#08BDBA</a:t>
            </a:r>
          </a:p>
        </p:txBody>
      </p:sp>
      <p:sp>
        <p:nvSpPr>
          <p:cNvPr id="43" name="Rectangle 42">
            <a:extLst>
              <a:ext uri="{FF2B5EF4-FFF2-40B4-BE49-F238E27FC236}">
                <a16:creationId xmlns:a16="http://schemas.microsoft.com/office/drawing/2014/main" id="{FD8C7787-7D0E-ED5D-DB99-53C4B52AA8F2}"/>
              </a:ext>
            </a:extLst>
          </p:cNvPr>
          <p:cNvSpPr/>
          <p:nvPr userDrawn="1"/>
        </p:nvSpPr>
        <p:spPr>
          <a:xfrm>
            <a:off x="12572429" y="-769178"/>
            <a:ext cx="1267863" cy="1267862"/>
          </a:xfrm>
          <a:prstGeom prst="rect">
            <a:avLst/>
          </a:prstGeom>
          <a:solidFill>
            <a:srgbClr val="78A9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#78A9FF</a:t>
            </a:r>
          </a:p>
        </p:txBody>
      </p:sp>
      <p:sp>
        <p:nvSpPr>
          <p:cNvPr id="46" name="Rectangle 45">
            <a:extLst>
              <a:ext uri="{FF2B5EF4-FFF2-40B4-BE49-F238E27FC236}">
                <a16:creationId xmlns:a16="http://schemas.microsoft.com/office/drawing/2014/main" id="{20CCBF62-5F94-E366-51BD-6C8DCBF90955}"/>
              </a:ext>
            </a:extLst>
          </p:cNvPr>
          <p:cNvSpPr/>
          <p:nvPr userDrawn="1"/>
        </p:nvSpPr>
        <p:spPr>
          <a:xfrm>
            <a:off x="17993876" y="-2309174"/>
            <a:ext cx="1267863" cy="1267862"/>
          </a:xfrm>
          <a:prstGeom prst="rect">
            <a:avLst/>
          </a:prstGeom>
          <a:solidFill>
            <a:srgbClr val="52525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2"/>
                </a:solidFill>
                <a:latin typeface="IBM Plex Sans" panose="020B0503050203000203" pitchFamily="34" charset="0"/>
              </a:rPr>
              <a:t>Labels</a:t>
            </a:r>
          </a:p>
          <a:p>
            <a:pPr algn="ctr"/>
            <a:r>
              <a:rPr lang="en-US" dirty="0">
                <a:solidFill>
                  <a:schemeClr val="bg2"/>
                </a:solidFill>
                <a:latin typeface="IBM Plex Sans" panose="020B0503050203000203" pitchFamily="34" charset="0"/>
              </a:rPr>
              <a:t>#525252</a:t>
            </a:r>
          </a:p>
        </p:txBody>
      </p:sp>
      <p:sp>
        <p:nvSpPr>
          <p:cNvPr id="47" name="Rectangle 46">
            <a:extLst>
              <a:ext uri="{FF2B5EF4-FFF2-40B4-BE49-F238E27FC236}">
                <a16:creationId xmlns:a16="http://schemas.microsoft.com/office/drawing/2014/main" id="{E5880850-0EBA-AD14-E6FD-BB1DC94F3DA5}"/>
              </a:ext>
            </a:extLst>
          </p:cNvPr>
          <p:cNvSpPr/>
          <p:nvPr userDrawn="1"/>
        </p:nvSpPr>
        <p:spPr>
          <a:xfrm>
            <a:off x="17993875" y="-812143"/>
            <a:ext cx="1267863" cy="1267862"/>
          </a:xfrm>
          <a:prstGeom prst="rect">
            <a:avLst/>
          </a:prstGeom>
          <a:solidFill>
            <a:srgbClr val="262626"/>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2"/>
                </a:solidFill>
                <a:latin typeface="IBM Plex Sans" panose="020B0503050203000203" pitchFamily="34" charset="0"/>
              </a:rPr>
              <a:t>Text</a:t>
            </a:r>
          </a:p>
          <a:p>
            <a:pPr algn="ctr"/>
            <a:r>
              <a:rPr lang="en-US" dirty="0">
                <a:solidFill>
                  <a:schemeClr val="bg2"/>
                </a:solidFill>
                <a:latin typeface="IBM Plex Sans" panose="020B0503050203000203" pitchFamily="34" charset="0"/>
              </a:rPr>
              <a:t>#262626</a:t>
            </a:r>
          </a:p>
        </p:txBody>
      </p:sp>
      <p:grpSp>
        <p:nvGrpSpPr>
          <p:cNvPr id="64" name="Group 63">
            <a:extLst>
              <a:ext uri="{FF2B5EF4-FFF2-40B4-BE49-F238E27FC236}">
                <a16:creationId xmlns:a16="http://schemas.microsoft.com/office/drawing/2014/main" id="{56209ACE-A4F7-EAC9-E98F-D141BE77F994}"/>
              </a:ext>
            </a:extLst>
          </p:cNvPr>
          <p:cNvGrpSpPr/>
          <p:nvPr userDrawn="1"/>
        </p:nvGrpSpPr>
        <p:grpSpPr>
          <a:xfrm>
            <a:off x="11094856" y="6244940"/>
            <a:ext cx="1098532" cy="613059"/>
            <a:chOff x="8965342" y="4231217"/>
            <a:chExt cx="1608171" cy="897474"/>
          </a:xfrm>
        </p:grpSpPr>
        <p:pic>
          <p:nvPicPr>
            <p:cNvPr id="60" name="Graphic 59">
              <a:extLst>
                <a:ext uri="{FF2B5EF4-FFF2-40B4-BE49-F238E27FC236}">
                  <a16:creationId xmlns:a16="http://schemas.microsoft.com/office/drawing/2014/main" id="{EFEE4105-67FB-F40B-E7BD-8C9B80C32F89}"/>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9321121" y="4418033"/>
              <a:ext cx="897474" cy="355817"/>
            </a:xfrm>
            <a:prstGeom prst="rect">
              <a:avLst/>
            </a:prstGeom>
          </p:spPr>
        </p:pic>
        <p:pic>
          <p:nvPicPr>
            <p:cNvPr id="61" name="Graphic 60" hidden="1">
              <a:extLst>
                <a:ext uri="{FF2B5EF4-FFF2-40B4-BE49-F238E27FC236}">
                  <a16:creationId xmlns:a16="http://schemas.microsoft.com/office/drawing/2014/main" id="{9AB2407C-B3E2-DCDD-0692-DD32E3C45227}"/>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9321121" y="4772874"/>
              <a:ext cx="897474" cy="355817"/>
            </a:xfrm>
            <a:prstGeom prst="rect">
              <a:avLst/>
            </a:prstGeom>
          </p:spPr>
        </p:pic>
        <p:pic>
          <p:nvPicPr>
            <p:cNvPr id="62" name="Graphic 61" hidden="1">
              <a:extLst>
                <a:ext uri="{FF2B5EF4-FFF2-40B4-BE49-F238E27FC236}">
                  <a16:creationId xmlns:a16="http://schemas.microsoft.com/office/drawing/2014/main" id="{9128FFA9-E729-6051-FE44-5C57854D2B9B}"/>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rot="16200000">
              <a:off x="9946868" y="4502045"/>
              <a:ext cx="897474" cy="355817"/>
            </a:xfrm>
            <a:prstGeom prst="rect">
              <a:avLst/>
            </a:prstGeom>
          </p:spPr>
        </p:pic>
        <p:pic>
          <p:nvPicPr>
            <p:cNvPr id="63" name="Graphic 62" hidden="1">
              <a:extLst>
                <a:ext uri="{FF2B5EF4-FFF2-40B4-BE49-F238E27FC236}">
                  <a16:creationId xmlns:a16="http://schemas.microsoft.com/office/drawing/2014/main" id="{21D1BE07-55D7-FEB6-D90F-FC214DFBDA4C}"/>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rot="16200000">
              <a:off x="8694514" y="4502045"/>
              <a:ext cx="897474" cy="355817"/>
            </a:xfrm>
            <a:prstGeom prst="rect">
              <a:avLst/>
            </a:prstGeom>
          </p:spPr>
        </p:pic>
      </p:grpSp>
      <p:pic>
        <p:nvPicPr>
          <p:cNvPr id="66" name="Graphic 65">
            <a:extLst>
              <a:ext uri="{FF2B5EF4-FFF2-40B4-BE49-F238E27FC236}">
                <a16:creationId xmlns:a16="http://schemas.microsoft.com/office/drawing/2014/main" id="{FD0E63E5-36ED-0A5F-F2A0-E31AD11555EA}"/>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241053" y="6372101"/>
            <a:ext cx="1630680" cy="247650"/>
          </a:xfrm>
          <a:prstGeom prst="rect">
            <a:avLst/>
          </a:prstGeom>
        </p:spPr>
      </p:pic>
      <p:sp>
        <p:nvSpPr>
          <p:cNvPr id="67" name="Rectangle 66" hidden="1">
            <a:extLst>
              <a:ext uri="{FF2B5EF4-FFF2-40B4-BE49-F238E27FC236}">
                <a16:creationId xmlns:a16="http://schemas.microsoft.com/office/drawing/2014/main" id="{04EE5960-43EB-4B14-0782-2876BE85A607}"/>
              </a:ext>
            </a:extLst>
          </p:cNvPr>
          <p:cNvSpPr/>
          <p:nvPr userDrawn="1"/>
        </p:nvSpPr>
        <p:spPr>
          <a:xfrm>
            <a:off x="-76201" y="6356350"/>
            <a:ext cx="12353925" cy="276797"/>
          </a:xfrm>
          <a:prstGeom prst="rect">
            <a:avLst/>
          </a:prstGeom>
          <a:noFill/>
          <a:ln w="2857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8"/>
    </p:custDataLst>
    <p:extLst>
      <p:ext uri="{BB962C8B-B14F-4D97-AF65-F5344CB8AC3E}">
        <p14:creationId xmlns:p14="http://schemas.microsoft.com/office/powerpoint/2010/main" val="12704429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6" r:id="rId4"/>
    <p:sldLayoutId id="2147483667" r:id="rId5"/>
    <p:sldLayoutId id="2147483673" r:id="rId6"/>
  </p:sldLayoutIdLst>
  <p:txStyles>
    <p:titleStyle>
      <a:lvl1pPr algn="l" defTabSz="914400" rtl="0" eaLnBrk="1" latinLnBrk="0" hangingPunct="1">
        <a:lnSpc>
          <a:spcPct val="90000"/>
        </a:lnSpc>
        <a:spcBef>
          <a:spcPct val="0"/>
        </a:spcBef>
        <a:buNone/>
        <a:defRPr sz="4000" b="1" i="0" kern="1200">
          <a:solidFill>
            <a:srgbClr val="525252"/>
          </a:solidFill>
          <a:latin typeface="IBM Plex Sans SemiBold" panose="020B0503050203000203" pitchFamily="34" charset="0"/>
          <a:ea typeface="IBM Plex Sans SemiBold" panose="020B0503050203000203" pitchFamily="34" charset="0"/>
          <a:cs typeface="IBM Plex Sans SemiBold" panose="020B0503050203000203" pitchFamily="34" charset="0"/>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262626"/>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262626"/>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7.xml"/><Relationship Id="rId5" Type="http://schemas.openxmlformats.org/officeDocument/2006/relationships/image" Target="../media/image10.png"/><Relationship Id="rId4" Type="http://schemas.openxmlformats.org/officeDocument/2006/relationships/customXml" Target="../ink/ink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customXml" Target="../ink/ink5.xml"/><Relationship Id="rId13" Type="http://schemas.openxmlformats.org/officeDocument/2006/relationships/customXml" Target="../ink/ink9.xml"/><Relationship Id="rId3" Type="http://schemas.openxmlformats.org/officeDocument/2006/relationships/image" Target="../media/image9.png"/><Relationship Id="rId7" Type="http://schemas.openxmlformats.org/officeDocument/2006/relationships/customXml" Target="../ink/ink4.xml"/><Relationship Id="rId12" Type="http://schemas.openxmlformats.org/officeDocument/2006/relationships/customXml" Target="../ink/ink8.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customXml" Target="../ink/ink3.xml"/><Relationship Id="rId11" Type="http://schemas.openxmlformats.org/officeDocument/2006/relationships/customXml" Target="../ink/ink7.xml"/><Relationship Id="rId5" Type="http://schemas.openxmlformats.org/officeDocument/2006/relationships/image" Target="../media/image100.png"/><Relationship Id="rId10" Type="http://schemas.openxmlformats.org/officeDocument/2006/relationships/customXml" Target="../ink/ink6.xml"/><Relationship Id="rId4" Type="http://schemas.openxmlformats.org/officeDocument/2006/relationships/customXml" Target="../ink/ink2.xml"/><Relationship Id="rId9" Type="http://schemas.openxmlformats.org/officeDocument/2006/relationships/image" Target="../media/image110.png"/><Relationship Id="rId14" Type="http://schemas.openxmlformats.org/officeDocument/2006/relationships/customXml" Target="../ink/ink10.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3.xml"/><Relationship Id="rId1" Type="http://schemas.openxmlformats.org/officeDocument/2006/relationships/tags" Target="../tags/tag10.xml"/></Relationships>
</file>

<file path=ppt/slides/_rels/slide4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3.xml"/><Relationship Id="rId1" Type="http://schemas.openxmlformats.org/officeDocument/2006/relationships/tags" Target="../tags/tag13.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3.xml"/><Relationship Id="rId1" Type="http://schemas.openxmlformats.org/officeDocument/2006/relationships/tags" Target="../tags/tag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3.xml"/><Relationship Id="rId1" Type="http://schemas.openxmlformats.org/officeDocument/2006/relationships/tags" Target="../tags/tag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D5631-0297-E86E-7069-C969B141FD7D}"/>
              </a:ext>
            </a:extLst>
          </p:cNvPr>
          <p:cNvSpPr>
            <a:spLocks noGrp="1"/>
          </p:cNvSpPr>
          <p:nvPr>
            <p:ph type="ctrTitle"/>
          </p:nvPr>
        </p:nvSpPr>
        <p:spPr>
          <a:xfrm>
            <a:off x="-1024427" y="1168401"/>
            <a:ext cx="10964254" cy="2387600"/>
          </a:xfrm>
          <a:noFill/>
        </p:spPr>
        <p:txBody>
          <a:bodyPr/>
          <a:lstStyle/>
          <a:p>
            <a:r>
              <a:rPr lang="en-US" dirty="0">
                <a:solidFill>
                  <a:srgbClr val="C00000"/>
                </a:solidFill>
                <a:latin typeface="IBM Plex Sans SemiBold"/>
              </a:rPr>
              <a:t>IBM Data Science </a:t>
            </a:r>
            <a:br>
              <a:rPr lang="en-US" dirty="0">
                <a:solidFill>
                  <a:srgbClr val="C00000"/>
                </a:solidFill>
                <a:latin typeface="IBM Plex Sans SemiBold"/>
              </a:rPr>
            </a:br>
            <a:r>
              <a:rPr lang="en-US" dirty="0">
                <a:solidFill>
                  <a:srgbClr val="C00000"/>
                </a:solidFill>
                <a:latin typeface="IBM Plex Sans SemiBold"/>
              </a:rPr>
              <a:t>Capstone Project</a:t>
            </a:r>
            <a:endParaRPr lang="en-US">
              <a:solidFill>
                <a:srgbClr val="C00000"/>
              </a:solidFill>
            </a:endParaRPr>
          </a:p>
        </p:txBody>
      </p:sp>
      <p:sp>
        <p:nvSpPr>
          <p:cNvPr id="3" name="Subtitle 2">
            <a:extLst>
              <a:ext uri="{FF2B5EF4-FFF2-40B4-BE49-F238E27FC236}">
                <a16:creationId xmlns:a16="http://schemas.microsoft.com/office/drawing/2014/main" id="{59DF6B8D-2BAC-11F8-7D28-B631D08C8D90}"/>
              </a:ext>
            </a:extLst>
          </p:cNvPr>
          <p:cNvSpPr>
            <a:spLocks noGrp="1"/>
          </p:cNvSpPr>
          <p:nvPr>
            <p:ph type="subTitle" idx="1"/>
          </p:nvPr>
        </p:nvSpPr>
        <p:spPr>
          <a:xfrm>
            <a:off x="-110027" y="3731247"/>
            <a:ext cx="9135454" cy="1655762"/>
          </a:xfrm>
          <a:noFill/>
        </p:spPr>
        <p:txBody>
          <a:bodyPr vert="horz" lIns="91440" tIns="45720" rIns="91440" bIns="45720" rtlCol="0" anchor="t">
            <a:normAutofit/>
          </a:bodyPr>
          <a:lstStyle/>
          <a:p>
            <a:r>
              <a:rPr lang="en-US" b="1" dirty="0">
                <a:solidFill>
                  <a:schemeClr val="accent1">
                    <a:lumMod val="76000"/>
                  </a:schemeClr>
                </a:solidFill>
                <a:latin typeface="Arial"/>
                <a:cs typeface="Arial"/>
              </a:rPr>
              <a:t>A ALI</a:t>
            </a:r>
          </a:p>
        </p:txBody>
      </p:sp>
      <p:pic>
        <p:nvPicPr>
          <p:cNvPr id="4" name="Picture 3">
            <a:extLst>
              <a:ext uri="{FF2B5EF4-FFF2-40B4-BE49-F238E27FC236}">
                <a16:creationId xmlns:a16="http://schemas.microsoft.com/office/drawing/2014/main" id="{77323E2C-8982-861D-BE1D-3E30E5CC437C}"/>
              </a:ext>
            </a:extLst>
          </p:cNvPr>
          <p:cNvPicPr>
            <a:picLocks noChangeAspect="1"/>
          </p:cNvPicPr>
          <p:nvPr/>
        </p:nvPicPr>
        <p:blipFill>
          <a:blip r:embed="rId3"/>
          <a:stretch>
            <a:fillRect/>
          </a:stretch>
        </p:blipFill>
        <p:spPr>
          <a:xfrm>
            <a:off x="7081909" y="1034445"/>
            <a:ext cx="4794861" cy="4351338"/>
          </a:xfrm>
          <a:prstGeom prst="rect">
            <a:avLst/>
          </a:prstGeom>
          <a:noFill/>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0ABA510D-A4A4-BCB2-8F3E-B1229AEA75E2}"/>
                  </a:ext>
                </a:extLst>
              </p14:cNvPr>
              <p14:cNvContentPartPr/>
              <p14:nvPr/>
            </p14:nvContentPartPr>
            <p14:xfrm>
              <a:off x="-1217896" y="4389640"/>
              <a:ext cx="13025" cy="13025"/>
            </p14:xfrm>
          </p:contentPart>
        </mc:Choice>
        <mc:Fallback xmlns="">
          <p:pic>
            <p:nvPicPr>
              <p:cNvPr id="6" name="Ink 5">
                <a:extLst>
                  <a:ext uri="{FF2B5EF4-FFF2-40B4-BE49-F238E27FC236}">
                    <a16:creationId xmlns:a16="http://schemas.microsoft.com/office/drawing/2014/main" id="{0ABA510D-A4A4-BCB2-8F3E-B1229AEA75E2}"/>
                  </a:ext>
                </a:extLst>
              </p:cNvPr>
              <p:cNvPicPr/>
              <p:nvPr/>
            </p:nvPicPr>
            <p:blipFill>
              <a:blip r:embed="rId5"/>
              <a:stretch>
                <a:fillRect/>
              </a:stretch>
            </p:blipFill>
            <p:spPr>
              <a:xfrm>
                <a:off x="-1869146" y="3751415"/>
                <a:ext cx="1302500" cy="1302500"/>
              </a:xfrm>
              <a:prstGeom prst="rect">
                <a:avLst/>
              </a:prstGeom>
            </p:spPr>
          </p:pic>
        </mc:Fallback>
      </mc:AlternateContent>
    </p:spTree>
    <p:custDataLst>
      <p:tags r:id="rId1"/>
    </p:custDataLst>
    <p:extLst>
      <p:ext uri="{BB962C8B-B14F-4D97-AF65-F5344CB8AC3E}">
        <p14:creationId xmlns:p14="http://schemas.microsoft.com/office/powerpoint/2010/main" val="4009730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2BF3C-0968-EFDB-515B-63BB92426034}"/>
              </a:ext>
            </a:extLst>
          </p:cNvPr>
          <p:cNvSpPr>
            <a:spLocks noGrp="1"/>
          </p:cNvSpPr>
          <p:nvPr>
            <p:ph type="title"/>
          </p:nvPr>
        </p:nvSpPr>
        <p:spPr/>
        <p:txBody>
          <a:bodyPr/>
          <a:lstStyle/>
          <a:p>
            <a:r>
              <a:rPr lang="en-US" sz="3700" dirty="0">
                <a:solidFill>
                  <a:srgbClr val="0B49CB"/>
                </a:solidFill>
                <a:latin typeface="Arial"/>
              </a:rPr>
              <a:t>EDA with Data Visualization</a:t>
            </a:r>
            <a:endParaRPr lang="en-US">
              <a:latin typeface="Arial"/>
            </a:endParaRPr>
          </a:p>
        </p:txBody>
      </p:sp>
      <p:sp>
        <p:nvSpPr>
          <p:cNvPr id="3" name="Content Placeholder 2">
            <a:extLst>
              <a:ext uri="{FF2B5EF4-FFF2-40B4-BE49-F238E27FC236}">
                <a16:creationId xmlns:a16="http://schemas.microsoft.com/office/drawing/2014/main" id="{F2B5D91F-9CF0-2B3B-62E2-88363CE639FA}"/>
              </a:ext>
            </a:extLst>
          </p:cNvPr>
          <p:cNvSpPr>
            <a:spLocks noGrp="1"/>
          </p:cNvSpPr>
          <p:nvPr>
            <p:ph sz="half" idx="1"/>
          </p:nvPr>
        </p:nvSpPr>
        <p:spPr>
          <a:xfrm>
            <a:off x="838200" y="1588105"/>
            <a:ext cx="5236027" cy="4584095"/>
          </a:xfrm>
        </p:spPr>
        <p:txBody>
          <a:bodyPr vert="horz" lIns="91440" tIns="45720" rIns="91440" bIns="45720" rtlCol="0" anchor="t">
            <a:normAutofit/>
          </a:bodyPr>
          <a:lstStyle/>
          <a:p>
            <a:r>
              <a:rPr lang="en-US" sz="1600" b="1" dirty="0">
                <a:latin typeface="Arial"/>
                <a:cs typeface="Arial"/>
              </a:rPr>
              <a:t>We explored the dataset by generating visualizations to uncover key relationships and trends.</a:t>
            </a:r>
          </a:p>
          <a:p>
            <a:r>
              <a:rPr lang="en-US" sz="1600" b="1" dirty="0">
                <a:latin typeface="Arial"/>
                <a:cs typeface="Arial"/>
              </a:rPr>
              <a:t>This included analyzing the correlation between flight number and launch site, payload mass and launch site, and the success rate across different orbit types.</a:t>
            </a:r>
          </a:p>
          <a:p>
            <a:r>
              <a:rPr lang="en-US" sz="1600" b="1" dirty="0">
                <a:latin typeface="Arial"/>
                <a:cs typeface="Arial"/>
              </a:rPr>
              <a:t>We also examined how flight number relates to orbit type and visualized the yearly trend of launch success to identify temporal patterns.</a:t>
            </a:r>
          </a:p>
          <a:p>
            <a:endParaRPr lang="en-US" dirty="0"/>
          </a:p>
        </p:txBody>
      </p:sp>
      <p:pic>
        <p:nvPicPr>
          <p:cNvPr id="5" name="Content Placeholder 4" descr="A graph with a line going up&#10;&#10;AI-generated content may be incorrect.">
            <a:extLst>
              <a:ext uri="{FF2B5EF4-FFF2-40B4-BE49-F238E27FC236}">
                <a16:creationId xmlns:a16="http://schemas.microsoft.com/office/drawing/2014/main" id="{6CDCED08-39B6-1448-A8FB-23053B3F7BBC}"/>
              </a:ext>
            </a:extLst>
          </p:cNvPr>
          <p:cNvPicPr>
            <a:picLocks noGrp="1" noChangeAspect="1"/>
          </p:cNvPicPr>
          <p:nvPr>
            <p:ph sz="half" idx="2"/>
          </p:nvPr>
        </p:nvPicPr>
        <p:blipFill>
          <a:blip r:embed="rId2"/>
          <a:stretch>
            <a:fillRect/>
          </a:stretch>
        </p:blipFill>
        <p:spPr>
          <a:xfrm>
            <a:off x="6135915" y="1388585"/>
            <a:ext cx="5217885" cy="2787850"/>
          </a:xfrm>
          <a:prstGeom prst="rect">
            <a:avLst/>
          </a:prstGeom>
        </p:spPr>
      </p:pic>
      <p:pic>
        <p:nvPicPr>
          <p:cNvPr id="6" name="Picture 5" descr="A graph of blue bars&#10;&#10;AI-generated content may be incorrect.">
            <a:extLst>
              <a:ext uri="{FF2B5EF4-FFF2-40B4-BE49-F238E27FC236}">
                <a16:creationId xmlns:a16="http://schemas.microsoft.com/office/drawing/2014/main" id="{5491A473-22F3-2D91-DA75-8065A9F6A379}"/>
              </a:ext>
            </a:extLst>
          </p:cNvPr>
          <p:cNvPicPr>
            <a:picLocks noChangeAspect="1"/>
          </p:cNvPicPr>
          <p:nvPr/>
        </p:nvPicPr>
        <p:blipFill>
          <a:blip r:embed="rId3"/>
          <a:stretch>
            <a:fillRect/>
          </a:stretch>
        </p:blipFill>
        <p:spPr>
          <a:xfrm>
            <a:off x="1988306" y="4174293"/>
            <a:ext cx="4725912" cy="2476652"/>
          </a:xfrm>
          <a:prstGeom prst="rect">
            <a:avLst/>
          </a:prstGeom>
        </p:spPr>
      </p:pic>
      <p:sp>
        <p:nvSpPr>
          <p:cNvPr id="8" name="TextBox 7">
            <a:extLst>
              <a:ext uri="{FF2B5EF4-FFF2-40B4-BE49-F238E27FC236}">
                <a16:creationId xmlns:a16="http://schemas.microsoft.com/office/drawing/2014/main" id="{E10F3E6D-E1CA-7178-D267-71F41A90CBF4}"/>
              </a:ext>
            </a:extLst>
          </p:cNvPr>
          <p:cNvSpPr txBox="1"/>
          <p:nvPr/>
        </p:nvSpPr>
        <p:spPr>
          <a:xfrm>
            <a:off x="7138051" y="4493846"/>
            <a:ext cx="4077025"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dirty="0">
                <a:solidFill>
                  <a:srgbClr val="C00000"/>
                </a:solidFill>
                <a:latin typeface="Arial"/>
                <a:ea typeface="+mn-lt"/>
                <a:cs typeface="+mn-lt"/>
              </a:rPr>
              <a:t>LINK TO NOTEBOOK</a:t>
            </a:r>
          </a:p>
          <a:p>
            <a:pPr algn="l"/>
            <a:r>
              <a:rPr lang="en-US" b="1" u="sng" dirty="0">
                <a:solidFill>
                  <a:schemeClr val="accent1">
                    <a:lumMod val="76000"/>
                  </a:schemeClr>
                </a:solidFill>
                <a:latin typeface="Arial"/>
                <a:ea typeface="+mn-lt"/>
                <a:cs typeface="+mn-lt"/>
              </a:rPr>
              <a:t>https://github.com/Aali715/DATA-SCIENCE-CAPSTONE-PROJECT/blob/9d1ee33c7e06ff05fc0e58f5fe9e420f2c2969c2/edadataviz.ipynb</a:t>
            </a:r>
            <a:endParaRPr lang="en-US" b="1" u="sng">
              <a:solidFill>
                <a:schemeClr val="accent1">
                  <a:lumMod val="76000"/>
                </a:schemeClr>
              </a:solidFill>
              <a:latin typeface="Arial"/>
              <a:cs typeface="Arial"/>
            </a:endParaRPr>
          </a:p>
        </p:txBody>
      </p:sp>
    </p:spTree>
    <p:extLst>
      <p:ext uri="{BB962C8B-B14F-4D97-AF65-F5344CB8AC3E}">
        <p14:creationId xmlns:p14="http://schemas.microsoft.com/office/powerpoint/2010/main" val="2728693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20F24-1DB3-2358-E415-E77427085E8A}"/>
              </a:ext>
            </a:extLst>
          </p:cNvPr>
          <p:cNvSpPr>
            <a:spLocks noGrp="1"/>
          </p:cNvSpPr>
          <p:nvPr>
            <p:ph type="title"/>
          </p:nvPr>
        </p:nvSpPr>
        <p:spPr/>
        <p:txBody>
          <a:bodyPr/>
          <a:lstStyle/>
          <a:p>
            <a:r>
              <a:rPr lang="en-US" dirty="0">
                <a:solidFill>
                  <a:schemeClr val="accent1">
                    <a:lumMod val="76000"/>
                  </a:schemeClr>
                </a:solidFill>
                <a:latin typeface="IBM Plex Sans SemiBold"/>
              </a:rPr>
              <a:t>EDA WITH SQL</a:t>
            </a:r>
            <a:endParaRPr lang="en-US" dirty="0">
              <a:solidFill>
                <a:schemeClr val="accent1">
                  <a:lumMod val="76000"/>
                </a:schemeClr>
              </a:solidFill>
            </a:endParaRPr>
          </a:p>
        </p:txBody>
      </p:sp>
      <p:sp>
        <p:nvSpPr>
          <p:cNvPr id="3" name="Content Placeholder 2">
            <a:extLst>
              <a:ext uri="{FF2B5EF4-FFF2-40B4-BE49-F238E27FC236}">
                <a16:creationId xmlns:a16="http://schemas.microsoft.com/office/drawing/2014/main" id="{179190F0-CA3B-48E7-2CB0-76CDF4D2AB40}"/>
              </a:ext>
            </a:extLst>
          </p:cNvPr>
          <p:cNvSpPr>
            <a:spLocks noGrp="1"/>
          </p:cNvSpPr>
          <p:nvPr>
            <p:ph sz="half" idx="1"/>
          </p:nvPr>
        </p:nvSpPr>
        <p:spPr/>
        <p:txBody>
          <a:bodyPr vert="horz" lIns="91440" tIns="45720" rIns="91440" bIns="45720" rtlCol="0" anchor="t">
            <a:normAutofit fontScale="92500" lnSpcReduction="10000"/>
          </a:bodyPr>
          <a:lstStyle/>
          <a:p>
            <a:pPr marL="0" indent="0">
              <a:buNone/>
            </a:pPr>
            <a:r>
              <a:rPr lang="en-US" dirty="0">
                <a:latin typeface="IBM Plex Sans"/>
              </a:rPr>
              <a:t>🗄</a:t>
            </a:r>
            <a:r>
              <a:rPr lang="en-US" b="1" dirty="0">
                <a:solidFill>
                  <a:srgbClr val="C00000"/>
                </a:solidFill>
                <a:latin typeface="Arial"/>
                <a:cs typeface="Arial"/>
              </a:rPr>
              <a:t>️ SQL-Based Analysis in PostgreSQL</a:t>
            </a:r>
          </a:p>
          <a:p>
            <a:r>
              <a:rPr lang="en-US" sz="1600" b="1" dirty="0">
                <a:latin typeface="Arial"/>
                <a:cs typeface="Arial"/>
              </a:rPr>
              <a:t>We seamlessly loaded the SpaceX dataset into a PostgreSQL database directly from the Jupyter Notebook environment.</a:t>
            </a:r>
          </a:p>
          <a:p>
            <a:r>
              <a:rPr lang="en-US" sz="1600" b="1" dirty="0">
                <a:latin typeface="Arial"/>
                <a:cs typeface="Arial"/>
              </a:rPr>
              <a:t> Using SQL queries, we performed exploratory data analysis to extract key insights, including:</a:t>
            </a:r>
          </a:p>
          <a:p>
            <a:r>
              <a:rPr lang="en-US" sz="1600" b="1" dirty="0">
                <a:latin typeface="Arial"/>
                <a:cs typeface="Arial"/>
              </a:rPr>
              <a:t>Identifying all unique launch sites involved in the missions</a:t>
            </a:r>
          </a:p>
          <a:p>
            <a:r>
              <a:rPr lang="en-US" sz="1600" b="1" dirty="0">
                <a:latin typeface="Arial"/>
                <a:cs typeface="Arial"/>
              </a:rPr>
              <a:t>Calculating the total payload mass carried by boosters launched under NASA’s CRS program</a:t>
            </a:r>
          </a:p>
          <a:p>
            <a:r>
              <a:rPr lang="en-US" sz="1600" b="1" dirty="0">
                <a:latin typeface="Arial"/>
                <a:cs typeface="Arial"/>
              </a:rPr>
              <a:t>Determining the average payload mass for missions using the F9 v1.1 booster version</a:t>
            </a:r>
          </a:p>
          <a:p>
            <a:r>
              <a:rPr lang="en-US" sz="1600" b="1" dirty="0">
                <a:latin typeface="Arial"/>
                <a:cs typeface="Arial"/>
              </a:rPr>
              <a:t>Counting the total number of successful and failed mission outcomes</a:t>
            </a:r>
          </a:p>
          <a:p>
            <a:r>
              <a:rPr lang="en-US" sz="1600" b="1" dirty="0">
                <a:latin typeface="Arial"/>
                <a:cs typeface="Arial"/>
              </a:rPr>
              <a:t>Investigating failed drone ship landings, including associated booster versions and launch site names</a:t>
            </a:r>
          </a:p>
          <a:p>
            <a:endParaRPr lang="en-US" sz="1600" b="1" dirty="0">
              <a:latin typeface="Arial"/>
              <a:cs typeface="Arial"/>
            </a:endParaRPr>
          </a:p>
        </p:txBody>
      </p:sp>
      <p:sp>
        <p:nvSpPr>
          <p:cNvPr id="4" name="Content Placeholder 3">
            <a:extLst>
              <a:ext uri="{FF2B5EF4-FFF2-40B4-BE49-F238E27FC236}">
                <a16:creationId xmlns:a16="http://schemas.microsoft.com/office/drawing/2014/main" id="{DE850FAD-81FF-46F0-3C43-E210A5A5BD36}"/>
              </a:ext>
            </a:extLst>
          </p:cNvPr>
          <p:cNvSpPr>
            <a:spLocks noGrp="1"/>
          </p:cNvSpPr>
          <p:nvPr>
            <p:ph sz="half" idx="2"/>
          </p:nvPr>
        </p:nvSpPr>
        <p:spPr/>
        <p:txBody>
          <a:bodyPr vert="horz" lIns="91440" tIns="45720" rIns="91440" bIns="45720" rtlCol="0" anchor="t">
            <a:normAutofit fontScale="92500" lnSpcReduction="10000"/>
          </a:bodyPr>
          <a:lstStyle/>
          <a:p>
            <a:pPr marL="0" indent="0">
              <a:buNone/>
            </a:pPr>
            <a:r>
              <a:rPr lang="en-US" sz="2000" b="1" u="sng">
                <a:solidFill>
                  <a:schemeClr val="accent1"/>
                </a:solidFill>
                <a:latin typeface="Arial"/>
                <a:cs typeface="Arial"/>
              </a:rPr>
              <a:t>LINK TO NOTEBOOK</a:t>
            </a:r>
            <a:endParaRPr lang="en-US" sz="2000" b="1" u="sng" dirty="0">
              <a:solidFill>
                <a:schemeClr val="accent1"/>
              </a:solidFill>
              <a:latin typeface="Arial"/>
              <a:cs typeface="Arial"/>
            </a:endParaRPr>
          </a:p>
          <a:p>
            <a:pPr marL="0" indent="0">
              <a:buNone/>
            </a:pPr>
            <a:r>
              <a:rPr lang="en-US" sz="2000" b="1" u="sng" dirty="0">
                <a:solidFill>
                  <a:srgbClr val="0072C3"/>
                </a:solidFill>
                <a:latin typeface="Arial"/>
                <a:cs typeface="Arial"/>
              </a:rPr>
              <a:t>https://github.com/Aali715/DATA-SCIENCE-CAPSTONE-PROJECT/blob/9d1ee33c7e06ff05fc0e58f5fe9e420f2c2969c2/jupyter-labs-eda-sql-coursera_sqllite.ipynb</a:t>
            </a:r>
            <a:endParaRPr lang="en-US">
              <a:solidFill>
                <a:srgbClr val="0072C3"/>
              </a:solidFill>
            </a:endParaRPr>
          </a:p>
        </p:txBody>
      </p:sp>
    </p:spTree>
    <p:extLst>
      <p:ext uri="{BB962C8B-B14F-4D97-AF65-F5344CB8AC3E}">
        <p14:creationId xmlns:p14="http://schemas.microsoft.com/office/powerpoint/2010/main" val="1447526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B7EA7-E6EB-9938-F839-4D011B937F42}"/>
              </a:ext>
            </a:extLst>
          </p:cNvPr>
          <p:cNvSpPr>
            <a:spLocks noGrp="1"/>
          </p:cNvSpPr>
          <p:nvPr>
            <p:ph type="title"/>
          </p:nvPr>
        </p:nvSpPr>
        <p:spPr/>
        <p:txBody>
          <a:bodyPr>
            <a:normAutofit/>
          </a:bodyPr>
          <a:lstStyle/>
          <a:p>
            <a:r>
              <a:rPr lang="en-US" sz="3600" u="sng" dirty="0">
                <a:solidFill>
                  <a:srgbClr val="0070C0"/>
                </a:solidFill>
                <a:latin typeface="Arial"/>
              </a:rPr>
              <a:t>BUILD AN INTERACTIVE MAP WTH FOLIUM</a:t>
            </a:r>
          </a:p>
        </p:txBody>
      </p:sp>
      <p:sp>
        <p:nvSpPr>
          <p:cNvPr id="3" name="Content Placeholder 2">
            <a:extLst>
              <a:ext uri="{FF2B5EF4-FFF2-40B4-BE49-F238E27FC236}">
                <a16:creationId xmlns:a16="http://schemas.microsoft.com/office/drawing/2014/main" id="{1BEF15E2-AC99-8FB6-DA42-56259FDEAED3}"/>
              </a:ext>
            </a:extLst>
          </p:cNvPr>
          <p:cNvSpPr>
            <a:spLocks noGrp="1"/>
          </p:cNvSpPr>
          <p:nvPr>
            <p:ph sz="half" idx="1"/>
          </p:nvPr>
        </p:nvSpPr>
        <p:spPr/>
        <p:txBody>
          <a:bodyPr vert="horz" lIns="91440" tIns="45720" rIns="91440" bIns="45720" rtlCol="0" anchor="t">
            <a:normAutofit fontScale="85000" lnSpcReduction="10000"/>
          </a:bodyPr>
          <a:lstStyle/>
          <a:p>
            <a:r>
              <a:rPr lang="en-US" dirty="0">
                <a:latin typeface="IBM Plex Sans"/>
              </a:rPr>
              <a:t>🗺️ </a:t>
            </a:r>
            <a:r>
              <a:rPr lang="en-US" b="1" u="sng" dirty="0">
                <a:solidFill>
                  <a:srgbClr val="C00000"/>
                </a:solidFill>
                <a:latin typeface="Arial"/>
                <a:cs typeface="Arial"/>
              </a:rPr>
              <a:t>Geospatial Mapping and Proximity Analysis</a:t>
            </a:r>
          </a:p>
          <a:p>
            <a:r>
              <a:rPr lang="en-US" sz="1800" b="1" dirty="0">
                <a:latin typeface="Arial"/>
                <a:cs typeface="Arial"/>
              </a:rPr>
              <a:t>We visualized all launch sites on a Folium map, enhancing it with interactive elements such as markers, circles, and lines to indicate the success or failure of each launch.</a:t>
            </a:r>
          </a:p>
          <a:p>
            <a:r>
              <a:rPr lang="en-US" sz="1800" b="1" dirty="0">
                <a:latin typeface="Arial"/>
                <a:cs typeface="Arial"/>
              </a:rPr>
              <a:t> Launch outcomes were encoded as binary classes — 0 for failure and 1 for success — to support classification and visualization.</a:t>
            </a:r>
          </a:p>
          <a:p>
            <a:r>
              <a:rPr lang="en-US" sz="1800" b="1" dirty="0">
                <a:latin typeface="Arial"/>
                <a:cs typeface="Arial"/>
              </a:rPr>
              <a:t>By leveraging color-coded marker clusters, we were able to visually assess which launch sites demonstrated higher success rates.</a:t>
            </a:r>
          </a:p>
          <a:p>
            <a:r>
              <a:rPr lang="en-US" sz="1800" b="1" dirty="0">
                <a:latin typeface="Arial"/>
                <a:cs typeface="Arial"/>
              </a:rPr>
              <a:t>We also computed distances from each launch site         to nearby infrastructure and natural features to answer key spatial questions, such as:</a:t>
            </a:r>
          </a:p>
          <a:p>
            <a:r>
              <a:rPr lang="en-US" sz="1800" b="1" dirty="0">
                <a:solidFill>
                  <a:schemeClr val="accent1">
                    <a:lumMod val="76000"/>
                  </a:schemeClr>
                </a:solidFill>
                <a:latin typeface="Arial"/>
                <a:cs typeface="Arial"/>
              </a:rPr>
              <a:t>Are launch sites located near railways, highways, or coastlines?</a:t>
            </a:r>
          </a:p>
          <a:p>
            <a:r>
              <a:rPr lang="en-US" sz="1800" b="1" dirty="0">
                <a:solidFill>
                  <a:schemeClr val="accent1">
                    <a:lumMod val="76000"/>
                  </a:schemeClr>
                </a:solidFill>
                <a:latin typeface="Arial"/>
                <a:cs typeface="Arial"/>
              </a:rPr>
              <a:t>Do launch sites maintain a certain distance from urban areas?</a:t>
            </a:r>
          </a:p>
          <a:p>
            <a:endParaRPr lang="en-US" dirty="0"/>
          </a:p>
        </p:txBody>
      </p:sp>
      <p:sp>
        <p:nvSpPr>
          <p:cNvPr id="4" name="Content Placeholder 3">
            <a:extLst>
              <a:ext uri="{FF2B5EF4-FFF2-40B4-BE49-F238E27FC236}">
                <a16:creationId xmlns:a16="http://schemas.microsoft.com/office/drawing/2014/main" id="{F1D84D99-7BA9-E57A-D1FB-593D153CA033}"/>
              </a:ext>
            </a:extLst>
          </p:cNvPr>
          <p:cNvSpPr>
            <a:spLocks noGrp="1"/>
          </p:cNvSpPr>
          <p:nvPr>
            <p:ph sz="half" idx="2"/>
          </p:nvPr>
        </p:nvSpPr>
        <p:spPr/>
        <p:txBody>
          <a:bodyPr vert="horz" lIns="91440" tIns="45720" rIns="91440" bIns="45720" rtlCol="0" anchor="t">
            <a:normAutofit fontScale="85000" lnSpcReduction="10000"/>
          </a:bodyPr>
          <a:lstStyle/>
          <a:p>
            <a:pPr marL="0" indent="0">
              <a:buNone/>
            </a:pPr>
            <a:r>
              <a:rPr lang="en-US" sz="2400" b="1" u="sng" dirty="0">
                <a:solidFill>
                  <a:schemeClr val="accent1"/>
                </a:solidFill>
                <a:latin typeface="Arial"/>
                <a:cs typeface="Arial"/>
              </a:rPr>
              <a:t>LINK TO NOTEBOOK</a:t>
            </a:r>
            <a:endParaRPr lang="en-US" dirty="0">
              <a:solidFill>
                <a:schemeClr val="accent1"/>
              </a:solidFill>
              <a:cs typeface="Arial"/>
            </a:endParaRPr>
          </a:p>
          <a:p>
            <a:r>
              <a:rPr lang="en-US" sz="2400" b="1" u="sng" dirty="0">
                <a:solidFill>
                  <a:schemeClr val="accent1"/>
                </a:solidFill>
                <a:latin typeface="Arial"/>
                <a:cs typeface="Arial"/>
              </a:rPr>
              <a:t>https://github.com/Aali715/DATA-SCIENCE-CAPSTONE-PROJECT/blob/9d1ee33c7e06ff05fc0e58f5fe9e420f2c2969c2/lab_jupyter_launch_site_location.ipynb</a:t>
            </a:r>
            <a:endParaRPr lang="en-US">
              <a:solidFill>
                <a:schemeClr val="accent1"/>
              </a:solidFill>
            </a:endParaRPr>
          </a:p>
        </p:txBody>
      </p:sp>
    </p:spTree>
    <p:extLst>
      <p:ext uri="{BB962C8B-B14F-4D97-AF65-F5344CB8AC3E}">
        <p14:creationId xmlns:p14="http://schemas.microsoft.com/office/powerpoint/2010/main" val="3122276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9694D-73A0-7EBE-9AD1-7D1AF6FFF092}"/>
              </a:ext>
            </a:extLst>
          </p:cNvPr>
          <p:cNvSpPr>
            <a:spLocks noGrp="1"/>
          </p:cNvSpPr>
          <p:nvPr>
            <p:ph type="title"/>
          </p:nvPr>
        </p:nvSpPr>
        <p:spPr/>
        <p:txBody>
          <a:bodyPr/>
          <a:lstStyle/>
          <a:p>
            <a:r>
              <a:rPr lang="en-US" dirty="0">
                <a:solidFill>
                  <a:schemeClr val="accent1">
                    <a:lumMod val="76000"/>
                  </a:schemeClr>
                </a:solidFill>
                <a:latin typeface="IBM Plex Sans SemiBold"/>
              </a:rPr>
              <a:t>BUILD A DASHBOARD WITH PLOTLY DASH</a:t>
            </a:r>
            <a:endParaRPr lang="en-US">
              <a:solidFill>
                <a:schemeClr val="accent1">
                  <a:lumMod val="76000"/>
                </a:schemeClr>
              </a:solidFill>
            </a:endParaRPr>
          </a:p>
        </p:txBody>
      </p:sp>
      <p:sp>
        <p:nvSpPr>
          <p:cNvPr id="3" name="Content Placeholder 2">
            <a:extLst>
              <a:ext uri="{FF2B5EF4-FFF2-40B4-BE49-F238E27FC236}">
                <a16:creationId xmlns:a16="http://schemas.microsoft.com/office/drawing/2014/main" id="{13CC7837-9E6A-4439-41EC-F08ABC8DF5CF}"/>
              </a:ext>
            </a:extLst>
          </p:cNvPr>
          <p:cNvSpPr>
            <a:spLocks noGrp="1"/>
          </p:cNvSpPr>
          <p:nvPr>
            <p:ph sz="half" idx="1"/>
          </p:nvPr>
        </p:nvSpPr>
        <p:spPr/>
        <p:txBody>
          <a:bodyPr vert="horz" lIns="91440" tIns="45720" rIns="91440" bIns="45720" rtlCol="0" anchor="t">
            <a:normAutofit fontScale="70000" lnSpcReduction="20000"/>
          </a:bodyPr>
          <a:lstStyle/>
          <a:p>
            <a:r>
              <a:rPr lang="en-US" b="1" dirty="0">
                <a:solidFill>
                  <a:srgbClr val="C00000"/>
                </a:solidFill>
                <a:latin typeface="Arial"/>
                <a:cs typeface="Arial"/>
              </a:rPr>
              <a:t>📊 Interactive Dashboard with </a:t>
            </a:r>
            <a:r>
              <a:rPr lang="en-US" b="1" dirty="0" err="1">
                <a:solidFill>
                  <a:srgbClr val="C00000"/>
                </a:solidFill>
                <a:latin typeface="Arial"/>
                <a:cs typeface="Arial"/>
              </a:rPr>
              <a:t>Plotly</a:t>
            </a:r>
            <a:r>
              <a:rPr lang="en-US" b="1" dirty="0">
                <a:solidFill>
                  <a:srgbClr val="C00000"/>
                </a:solidFill>
                <a:latin typeface="Arial"/>
                <a:cs typeface="Arial"/>
              </a:rPr>
              <a:t> Dash</a:t>
            </a:r>
            <a:endParaRPr lang="en-US" b="1">
              <a:solidFill>
                <a:srgbClr val="C00000"/>
              </a:solidFill>
              <a:latin typeface="Arial"/>
              <a:cs typeface="Arial"/>
            </a:endParaRPr>
          </a:p>
          <a:p>
            <a:r>
              <a:rPr lang="en-US" dirty="0">
                <a:latin typeface="IBM Plex Sans"/>
              </a:rPr>
              <a:t>We developed an interactive dashboard using Plotly Dash to visualize key insights from the launch dataset.</a:t>
            </a:r>
          </a:p>
          <a:p>
            <a:r>
              <a:rPr lang="en-US" dirty="0">
                <a:latin typeface="IBM Plex Sans"/>
              </a:rPr>
              <a:t> The dashboard includes:</a:t>
            </a:r>
          </a:p>
          <a:p>
            <a:r>
              <a:rPr lang="en-US" b="1" dirty="0">
                <a:solidFill>
                  <a:schemeClr val="accent1">
                    <a:lumMod val="76000"/>
                  </a:schemeClr>
                </a:solidFill>
                <a:latin typeface="IBM Plex Sans"/>
              </a:rPr>
              <a:t>Pie charts</a:t>
            </a:r>
            <a:r>
              <a:rPr lang="en-US" dirty="0">
                <a:latin typeface="IBM Plex Sans"/>
              </a:rPr>
              <a:t> illustrating the distribution of total launches across various launch sites.</a:t>
            </a:r>
          </a:p>
          <a:p>
            <a:r>
              <a:rPr lang="en-US" b="1" dirty="0">
                <a:solidFill>
                  <a:schemeClr val="accent1">
                    <a:lumMod val="76000"/>
                  </a:schemeClr>
                </a:solidFill>
                <a:latin typeface="IBM Plex Sans"/>
              </a:rPr>
              <a:t>Scatter plots</a:t>
            </a:r>
            <a:r>
              <a:rPr lang="en-US" dirty="0">
                <a:latin typeface="IBM Plex Sans"/>
              </a:rPr>
              <a:t> depicting the relationship between launch outcomes and payload mass (in kilograms), segmented by booster version categories.</a:t>
            </a:r>
          </a:p>
          <a:p>
            <a:r>
              <a:rPr lang="en-US" dirty="0">
                <a:latin typeface="IBM Plex Sans"/>
              </a:rPr>
              <a:t>These visualizations enable dynamic exploration of launch performance and payload characteristics across different configurations.</a:t>
            </a:r>
          </a:p>
          <a:p>
            <a:pPr marL="0" indent="0">
              <a:buNone/>
            </a:pPr>
            <a:endParaRPr lang="en-US" dirty="0">
              <a:latin typeface="IBM Plex Sans"/>
            </a:endParaRPr>
          </a:p>
          <a:p>
            <a:endParaRPr lang="en-US" dirty="0"/>
          </a:p>
        </p:txBody>
      </p:sp>
      <p:sp>
        <p:nvSpPr>
          <p:cNvPr id="4" name="Content Placeholder 3">
            <a:extLst>
              <a:ext uri="{FF2B5EF4-FFF2-40B4-BE49-F238E27FC236}">
                <a16:creationId xmlns:a16="http://schemas.microsoft.com/office/drawing/2014/main" id="{AC261F05-47B2-31EB-D088-D69E91310EF4}"/>
              </a:ext>
            </a:extLst>
          </p:cNvPr>
          <p:cNvSpPr>
            <a:spLocks noGrp="1"/>
          </p:cNvSpPr>
          <p:nvPr>
            <p:ph sz="half" idx="2"/>
          </p:nvPr>
        </p:nvSpPr>
        <p:spPr/>
        <p:txBody>
          <a:bodyPr vert="horz" lIns="91440" tIns="45720" rIns="91440" bIns="45720" rtlCol="0" anchor="t">
            <a:normAutofit fontScale="70000" lnSpcReduction="20000"/>
          </a:bodyPr>
          <a:lstStyle/>
          <a:p>
            <a:pPr marL="0" indent="0">
              <a:buNone/>
            </a:pPr>
            <a:r>
              <a:rPr lang="en-US" b="1" u="sng" dirty="0">
                <a:solidFill>
                  <a:schemeClr val="accent1">
                    <a:lumMod val="76000"/>
                  </a:schemeClr>
                </a:solidFill>
                <a:latin typeface="Arial"/>
                <a:cs typeface="Arial"/>
              </a:rPr>
              <a:t>LINK TO NOTEBOOK</a:t>
            </a:r>
            <a:endParaRPr lang="en-US">
              <a:solidFill>
                <a:schemeClr val="accent1">
                  <a:lumMod val="76000"/>
                </a:schemeClr>
              </a:solidFill>
              <a:latin typeface="Arial"/>
              <a:cs typeface="Arial"/>
            </a:endParaRPr>
          </a:p>
          <a:p>
            <a:pPr marL="0" indent="0">
              <a:buNone/>
            </a:pPr>
            <a:r>
              <a:rPr lang="en-US" b="1" u="sng" dirty="0">
                <a:solidFill>
                  <a:schemeClr val="accent1">
                    <a:lumMod val="76000"/>
                  </a:schemeClr>
                </a:solidFill>
                <a:latin typeface="Arial"/>
                <a:cs typeface="Arial"/>
              </a:rPr>
              <a:t>https://github.com/Aali715/DATA-SCIENCE-CAPSTONE-PROJECT/blob/35cec9b1b0ecc4fa9a7db36c79c33ac0c398733e/app.py</a:t>
            </a:r>
            <a:endParaRPr lang="en-US">
              <a:solidFill>
                <a:schemeClr val="accent1">
                  <a:lumMod val="76000"/>
                </a:schemeClr>
              </a:solidFill>
              <a:latin typeface="Arial"/>
              <a:cs typeface="Arial"/>
            </a:endParaRPr>
          </a:p>
        </p:txBody>
      </p:sp>
    </p:spTree>
    <p:extLst>
      <p:ext uri="{BB962C8B-B14F-4D97-AF65-F5344CB8AC3E}">
        <p14:creationId xmlns:p14="http://schemas.microsoft.com/office/powerpoint/2010/main" val="1704015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F3705-0066-0DFB-1F83-3E5B7482344B}"/>
              </a:ext>
            </a:extLst>
          </p:cNvPr>
          <p:cNvSpPr>
            <a:spLocks noGrp="1"/>
          </p:cNvSpPr>
          <p:nvPr>
            <p:ph type="title"/>
          </p:nvPr>
        </p:nvSpPr>
        <p:spPr>
          <a:xfrm>
            <a:off x="705153" y="975934"/>
            <a:ext cx="10648647" cy="116040"/>
          </a:xfrm>
        </p:spPr>
        <p:txBody>
          <a:bodyPr>
            <a:normAutofit fontScale="90000"/>
          </a:bodyPr>
          <a:lstStyle/>
          <a:p>
            <a:r>
              <a:rPr lang="en-US" dirty="0">
                <a:solidFill>
                  <a:schemeClr val="accent1"/>
                </a:solidFill>
                <a:latin typeface="Arial"/>
              </a:rPr>
              <a:t>Predictive Analysis (Classification)</a:t>
            </a:r>
          </a:p>
          <a:p>
            <a:endParaRPr lang="en-US" dirty="0">
              <a:solidFill>
                <a:schemeClr val="accent1"/>
              </a:solidFill>
              <a:latin typeface="Arial"/>
            </a:endParaRPr>
          </a:p>
        </p:txBody>
      </p:sp>
      <p:sp>
        <p:nvSpPr>
          <p:cNvPr id="3" name="Content Placeholder 2">
            <a:extLst>
              <a:ext uri="{FF2B5EF4-FFF2-40B4-BE49-F238E27FC236}">
                <a16:creationId xmlns:a16="http://schemas.microsoft.com/office/drawing/2014/main" id="{B69130AA-21DB-25E9-6D91-A9616A9D27E7}"/>
              </a:ext>
            </a:extLst>
          </p:cNvPr>
          <p:cNvSpPr>
            <a:spLocks noGrp="1"/>
          </p:cNvSpPr>
          <p:nvPr>
            <p:ph sz="half" idx="1"/>
          </p:nvPr>
        </p:nvSpPr>
        <p:spPr>
          <a:xfrm>
            <a:off x="245534" y="1092199"/>
            <a:ext cx="8314264" cy="5606143"/>
          </a:xfrm>
        </p:spPr>
        <p:txBody>
          <a:bodyPr vert="horz" lIns="91440" tIns="45720" rIns="91440" bIns="45720" rtlCol="0" anchor="t">
            <a:normAutofit/>
          </a:bodyPr>
          <a:lstStyle/>
          <a:p>
            <a:pPr marL="0" indent="0">
              <a:buNone/>
            </a:pPr>
            <a:endParaRPr lang="en-US" sz="2000" b="1" dirty="0">
              <a:solidFill>
                <a:srgbClr val="0072C3"/>
              </a:solidFill>
              <a:latin typeface="Arial"/>
              <a:cs typeface="Arial"/>
            </a:endParaRPr>
          </a:p>
          <a:p>
            <a:pPr marL="0" indent="0">
              <a:buNone/>
            </a:pPr>
            <a:r>
              <a:rPr lang="en-US" sz="2000" b="1" dirty="0">
                <a:solidFill>
                  <a:srgbClr val="0072C3"/>
                </a:solidFill>
                <a:latin typeface="Arial"/>
                <a:cs typeface="Arial"/>
              </a:rPr>
              <a:t>🚀</a:t>
            </a:r>
            <a:r>
              <a:rPr lang="en-US" sz="2000" b="1" dirty="0">
                <a:solidFill>
                  <a:srgbClr val="C00000"/>
                </a:solidFill>
                <a:latin typeface="Arial"/>
                <a:cs typeface="Arial"/>
              </a:rPr>
              <a:t> </a:t>
            </a:r>
            <a:r>
              <a:rPr lang="en-US" sz="2000" b="1" u="sng" dirty="0">
                <a:solidFill>
                  <a:srgbClr val="C00000"/>
                </a:solidFill>
                <a:latin typeface="Arial"/>
                <a:cs typeface="Arial"/>
              </a:rPr>
              <a:t>Machine Learning Pipeline Summary</a:t>
            </a:r>
          </a:p>
          <a:p>
            <a:pPr marL="0" indent="0">
              <a:buNone/>
            </a:pPr>
            <a:r>
              <a:rPr lang="en-US" sz="1600" b="1" dirty="0">
                <a:solidFill>
                  <a:schemeClr val="accent1"/>
                </a:solidFill>
                <a:latin typeface="Arial"/>
                <a:cs typeface="Arial"/>
              </a:rPr>
              <a:t>1.</a:t>
            </a:r>
            <a:r>
              <a:rPr lang="en-US" sz="1600" dirty="0">
                <a:solidFill>
                  <a:schemeClr val="accent1"/>
                </a:solidFill>
                <a:latin typeface="Arial"/>
                <a:cs typeface="Arial"/>
              </a:rPr>
              <a:t> </a:t>
            </a:r>
            <a:r>
              <a:rPr lang="en-US" sz="1600" b="1" dirty="0">
                <a:solidFill>
                  <a:schemeClr val="accent1"/>
                </a:solidFill>
                <a:latin typeface="Arial"/>
                <a:cs typeface="Arial"/>
              </a:rPr>
              <a:t>Data Loading &amp; Preparation</a:t>
            </a:r>
            <a:endParaRPr lang="en-US" sz="1600" dirty="0">
              <a:solidFill>
                <a:schemeClr val="accent1"/>
              </a:solidFill>
              <a:latin typeface="Arial"/>
              <a:cs typeface="Arial"/>
            </a:endParaRPr>
          </a:p>
          <a:p>
            <a:r>
              <a:rPr lang="en-US" sz="1400" dirty="0">
                <a:latin typeface="Arial"/>
                <a:cs typeface="Arial"/>
              </a:rPr>
              <a:t>Imported data using </a:t>
            </a:r>
            <a:r>
              <a:rPr lang="en-US" sz="1400" b="1" dirty="0">
                <a:latin typeface="Arial"/>
                <a:cs typeface="Arial"/>
              </a:rPr>
              <a:t>NumPy</a:t>
            </a:r>
            <a:r>
              <a:rPr lang="en-US" sz="1400" dirty="0">
                <a:latin typeface="Arial"/>
                <a:cs typeface="Arial"/>
              </a:rPr>
              <a:t> and </a:t>
            </a:r>
            <a:r>
              <a:rPr lang="en-US" sz="1400" b="1" dirty="0">
                <a:latin typeface="Arial"/>
                <a:cs typeface="Arial"/>
              </a:rPr>
              <a:t>Pandas</a:t>
            </a:r>
            <a:r>
              <a:rPr lang="en-US" sz="1400" dirty="0">
                <a:latin typeface="Arial"/>
                <a:cs typeface="Arial"/>
              </a:rPr>
              <a:t>.</a:t>
            </a:r>
          </a:p>
          <a:p>
            <a:r>
              <a:rPr lang="en-US" sz="1400" dirty="0">
                <a:latin typeface="Arial"/>
                <a:cs typeface="Arial"/>
              </a:rPr>
              <a:t>Performed </a:t>
            </a:r>
            <a:r>
              <a:rPr lang="en-US" sz="1400" b="1" dirty="0">
                <a:latin typeface="Arial"/>
                <a:cs typeface="Arial"/>
              </a:rPr>
              <a:t>data transformation</a:t>
            </a:r>
            <a:r>
              <a:rPr lang="en-US" sz="1400" dirty="0">
                <a:latin typeface="Arial"/>
                <a:cs typeface="Arial"/>
              </a:rPr>
              <a:t> to clean and structure the dataset.</a:t>
            </a:r>
          </a:p>
          <a:p>
            <a:r>
              <a:rPr lang="en-US" sz="1400" dirty="0">
                <a:latin typeface="Arial"/>
                <a:cs typeface="Arial"/>
              </a:rPr>
              <a:t>Split the dataset into </a:t>
            </a:r>
            <a:r>
              <a:rPr lang="en-US" sz="1400" b="1" dirty="0">
                <a:latin typeface="Arial"/>
                <a:cs typeface="Arial"/>
              </a:rPr>
              <a:t>training and testing sets</a:t>
            </a:r>
            <a:r>
              <a:rPr lang="en-US" sz="1400" dirty="0">
                <a:latin typeface="Arial"/>
                <a:cs typeface="Arial"/>
              </a:rPr>
              <a:t> for model evaluation.</a:t>
            </a:r>
          </a:p>
          <a:p>
            <a:pPr marL="0" indent="0">
              <a:buNone/>
            </a:pPr>
            <a:r>
              <a:rPr lang="en-US" sz="1600" b="1" dirty="0">
                <a:solidFill>
                  <a:schemeClr val="accent1"/>
                </a:solidFill>
                <a:latin typeface="Arial"/>
                <a:cs typeface="Arial"/>
              </a:rPr>
              <a:t>2.</a:t>
            </a:r>
            <a:r>
              <a:rPr lang="en-US" sz="1600" dirty="0">
                <a:solidFill>
                  <a:schemeClr val="accent1"/>
                </a:solidFill>
                <a:latin typeface="Arial"/>
                <a:cs typeface="Arial"/>
              </a:rPr>
              <a:t> </a:t>
            </a:r>
            <a:r>
              <a:rPr lang="en-US" sz="1600" b="1" dirty="0">
                <a:solidFill>
                  <a:schemeClr val="accent1"/>
                </a:solidFill>
                <a:latin typeface="Arial"/>
                <a:cs typeface="Arial"/>
              </a:rPr>
              <a:t>Model Building &amp; Tuning</a:t>
            </a:r>
            <a:endParaRPr lang="en-US" sz="1600" dirty="0">
              <a:solidFill>
                <a:schemeClr val="accent1"/>
              </a:solidFill>
              <a:latin typeface="Arial"/>
              <a:cs typeface="Arial"/>
            </a:endParaRPr>
          </a:p>
          <a:p>
            <a:r>
              <a:rPr lang="en-US" sz="1400" dirty="0">
                <a:latin typeface="Arial"/>
                <a:cs typeface="Arial"/>
              </a:rPr>
              <a:t>Trained multiple </a:t>
            </a:r>
            <a:r>
              <a:rPr lang="en-US" sz="1400" b="1" dirty="0">
                <a:latin typeface="Arial"/>
                <a:cs typeface="Arial"/>
              </a:rPr>
              <a:t>classification models</a:t>
            </a:r>
            <a:r>
              <a:rPr lang="en-US" sz="1400" dirty="0">
                <a:latin typeface="Arial"/>
                <a:cs typeface="Arial"/>
              </a:rPr>
              <a:t> (e.g., Logistic Regression, Random Forest, SVM, etc.).</a:t>
            </a:r>
          </a:p>
          <a:p>
            <a:r>
              <a:rPr lang="en-US" sz="1400" dirty="0">
                <a:latin typeface="Arial"/>
                <a:cs typeface="Arial"/>
              </a:rPr>
              <a:t>Used </a:t>
            </a:r>
            <a:r>
              <a:rPr lang="en-US" sz="1400" b="1" err="1">
                <a:latin typeface="Arial"/>
                <a:cs typeface="Arial"/>
              </a:rPr>
              <a:t>GridSearchCV</a:t>
            </a:r>
            <a:r>
              <a:rPr lang="en-US" sz="1400" dirty="0">
                <a:latin typeface="Arial"/>
                <a:cs typeface="Arial"/>
              </a:rPr>
              <a:t> to perform </a:t>
            </a:r>
            <a:r>
              <a:rPr lang="en-US" sz="1400" b="1" dirty="0">
                <a:latin typeface="Arial"/>
                <a:cs typeface="Arial"/>
              </a:rPr>
              <a:t>hyperparameter tuning</a:t>
            </a:r>
            <a:r>
              <a:rPr lang="en-US" sz="1400" dirty="0">
                <a:latin typeface="Arial"/>
                <a:cs typeface="Arial"/>
              </a:rPr>
              <a:t>, ensuring optimal model configurations.</a:t>
            </a:r>
          </a:p>
          <a:p>
            <a:pPr marL="0" indent="0">
              <a:buNone/>
            </a:pPr>
            <a:r>
              <a:rPr lang="en-US" sz="1600" b="1" dirty="0">
                <a:solidFill>
                  <a:schemeClr val="accent1"/>
                </a:solidFill>
                <a:latin typeface="Arial"/>
                <a:cs typeface="Arial"/>
              </a:rPr>
              <a:t>3. Evaluation &amp; Optimization</a:t>
            </a:r>
            <a:endParaRPr lang="en-US" sz="1600" dirty="0">
              <a:solidFill>
                <a:schemeClr val="accent1"/>
              </a:solidFill>
              <a:latin typeface="Arial"/>
              <a:cs typeface="Arial"/>
            </a:endParaRPr>
          </a:p>
          <a:p>
            <a:r>
              <a:rPr lang="en-US" sz="1400" dirty="0">
                <a:latin typeface="Arial"/>
                <a:cs typeface="Arial"/>
              </a:rPr>
              <a:t>Chose </a:t>
            </a:r>
            <a:r>
              <a:rPr lang="en-US" sz="1400" b="1" dirty="0">
                <a:latin typeface="Arial"/>
                <a:cs typeface="Arial"/>
              </a:rPr>
              <a:t>accuracy</a:t>
            </a:r>
            <a:r>
              <a:rPr lang="en-US" sz="1400" dirty="0">
                <a:latin typeface="Arial"/>
                <a:cs typeface="Arial"/>
              </a:rPr>
              <a:t> as the primary evaluation metric.</a:t>
            </a:r>
          </a:p>
          <a:p>
            <a:r>
              <a:rPr lang="en-US" sz="1400" dirty="0">
                <a:latin typeface="Arial"/>
                <a:cs typeface="Arial"/>
              </a:rPr>
              <a:t>Applied </a:t>
            </a:r>
            <a:r>
              <a:rPr lang="en-US" sz="1400" b="1" dirty="0">
                <a:latin typeface="Arial"/>
                <a:cs typeface="Arial"/>
              </a:rPr>
              <a:t>feature engineering</a:t>
            </a:r>
            <a:r>
              <a:rPr lang="en-US" sz="1400" dirty="0">
                <a:latin typeface="Arial"/>
                <a:cs typeface="Arial"/>
              </a:rPr>
              <a:t> techniques to enhance model performance.</a:t>
            </a:r>
          </a:p>
          <a:p>
            <a:r>
              <a:rPr lang="en-US" sz="1400" dirty="0">
                <a:latin typeface="Arial"/>
                <a:cs typeface="Arial"/>
              </a:rPr>
              <a:t>Iteratively improved results through </a:t>
            </a:r>
            <a:r>
              <a:rPr lang="en-US" sz="1400" b="1" dirty="0">
                <a:latin typeface="Arial"/>
                <a:cs typeface="Arial"/>
              </a:rPr>
              <a:t>algorithm tuning</a:t>
            </a:r>
            <a:r>
              <a:rPr lang="en-US" sz="1400" dirty="0">
                <a:latin typeface="Arial"/>
                <a:cs typeface="Arial"/>
              </a:rPr>
              <a:t>.</a:t>
            </a:r>
          </a:p>
          <a:p>
            <a:pPr marL="0" indent="0">
              <a:buNone/>
            </a:pPr>
            <a:r>
              <a:rPr lang="en-US" sz="1600" b="1" dirty="0">
                <a:solidFill>
                  <a:schemeClr val="accent1"/>
                </a:solidFill>
                <a:latin typeface="Arial"/>
                <a:cs typeface="Arial"/>
              </a:rPr>
              <a:t>4. Model Selection</a:t>
            </a:r>
            <a:endParaRPr lang="en-US" sz="1600" dirty="0">
              <a:solidFill>
                <a:schemeClr val="accent1"/>
              </a:solidFill>
              <a:latin typeface="Arial"/>
              <a:cs typeface="Arial"/>
            </a:endParaRPr>
          </a:p>
          <a:p>
            <a:r>
              <a:rPr lang="en-US" sz="1400" dirty="0">
                <a:latin typeface="Arial"/>
                <a:cs typeface="Arial"/>
              </a:rPr>
              <a:t>Identified the </a:t>
            </a:r>
            <a:r>
              <a:rPr lang="en-US" sz="1400" b="1" dirty="0">
                <a:latin typeface="Arial"/>
                <a:cs typeface="Arial"/>
              </a:rPr>
              <a:t>best-performing classification model</a:t>
            </a:r>
            <a:r>
              <a:rPr lang="en-US" sz="1400" dirty="0">
                <a:latin typeface="Arial"/>
                <a:cs typeface="Arial"/>
              </a:rPr>
              <a:t> based on validation accuracy.</a:t>
            </a:r>
          </a:p>
          <a:p>
            <a:endParaRPr lang="en-US" sz="1400" dirty="0">
              <a:latin typeface="Arial"/>
              <a:cs typeface="Arial"/>
            </a:endParaRPr>
          </a:p>
          <a:p>
            <a:endParaRPr lang="en-US" sz="1400" dirty="0"/>
          </a:p>
        </p:txBody>
      </p:sp>
      <p:sp>
        <p:nvSpPr>
          <p:cNvPr id="4" name="TextBox 3">
            <a:extLst>
              <a:ext uri="{FF2B5EF4-FFF2-40B4-BE49-F238E27FC236}">
                <a16:creationId xmlns:a16="http://schemas.microsoft.com/office/drawing/2014/main" id="{E62B61E2-B136-1A63-8487-9BC06AB551BF}"/>
              </a:ext>
            </a:extLst>
          </p:cNvPr>
          <p:cNvSpPr txBox="1"/>
          <p:nvPr/>
        </p:nvSpPr>
        <p:spPr>
          <a:xfrm>
            <a:off x="8596923" y="1576102"/>
            <a:ext cx="3191282"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dirty="0">
                <a:solidFill>
                  <a:srgbClr val="C00000"/>
                </a:solidFill>
                <a:latin typeface="Arial"/>
                <a:cs typeface="Arial"/>
              </a:rPr>
              <a:t>LINK TO NOTEBOOK</a:t>
            </a:r>
          </a:p>
          <a:p>
            <a:r>
              <a:rPr lang="en-US" b="1" u="sng" dirty="0">
                <a:solidFill>
                  <a:srgbClr val="C00000"/>
                </a:solidFill>
                <a:latin typeface="Arial"/>
                <a:ea typeface="+mn-lt"/>
                <a:cs typeface="+mn-lt"/>
              </a:rPr>
              <a:t>https://github.com/Aali715/DATA-SCIENCE-CAPSTONE-PROJECT/blob/250953ca1333d52c0b1b10ac90a8d10882697c7d/SpaceX_Machine%20Learning%20Prediction_Part_5.ipynb</a:t>
            </a:r>
          </a:p>
        </p:txBody>
      </p:sp>
    </p:spTree>
    <p:extLst>
      <p:ext uri="{BB962C8B-B14F-4D97-AF65-F5344CB8AC3E}">
        <p14:creationId xmlns:p14="http://schemas.microsoft.com/office/powerpoint/2010/main" val="3237502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C4A3D-CA44-FC57-D91D-010C9EE07AE4}"/>
              </a:ext>
            </a:extLst>
          </p:cNvPr>
          <p:cNvSpPr>
            <a:spLocks noGrp="1"/>
          </p:cNvSpPr>
          <p:nvPr>
            <p:ph type="title"/>
          </p:nvPr>
        </p:nvSpPr>
        <p:spPr/>
        <p:txBody>
          <a:bodyPr/>
          <a:lstStyle/>
          <a:p>
            <a:r>
              <a:rPr lang="en-US" dirty="0">
                <a:solidFill>
                  <a:srgbClr val="C00000"/>
                </a:solidFill>
                <a:latin typeface="IBM Plex Sans SemiBold"/>
              </a:rPr>
              <a:t>RESULTS</a:t>
            </a:r>
            <a:endParaRPr lang="en-US" dirty="0">
              <a:solidFill>
                <a:srgbClr val="C00000"/>
              </a:solidFill>
            </a:endParaRPr>
          </a:p>
        </p:txBody>
      </p:sp>
      <p:sp>
        <p:nvSpPr>
          <p:cNvPr id="3" name="Content Placeholder 2">
            <a:extLst>
              <a:ext uri="{FF2B5EF4-FFF2-40B4-BE49-F238E27FC236}">
                <a16:creationId xmlns:a16="http://schemas.microsoft.com/office/drawing/2014/main" id="{FB688E52-E257-A378-CEF8-9132AB05139D}"/>
              </a:ext>
            </a:extLst>
          </p:cNvPr>
          <p:cNvSpPr>
            <a:spLocks noGrp="1"/>
          </p:cNvSpPr>
          <p:nvPr>
            <p:ph sz="half" idx="1"/>
          </p:nvPr>
        </p:nvSpPr>
        <p:spPr>
          <a:xfrm>
            <a:off x="838200" y="1455058"/>
            <a:ext cx="10352314" cy="4717142"/>
          </a:xfrm>
        </p:spPr>
        <p:txBody>
          <a:bodyPr vert="horz" lIns="91440" tIns="45720" rIns="91440" bIns="45720" rtlCol="0" anchor="t">
            <a:normAutofit/>
          </a:bodyPr>
          <a:lstStyle/>
          <a:p>
            <a:pPr>
              <a:lnSpc>
                <a:spcPct val="100000"/>
              </a:lnSpc>
              <a:spcBef>
                <a:spcPts val="1400"/>
              </a:spcBef>
            </a:pPr>
            <a:r>
              <a:rPr lang="en-US" sz="2200" b="1" dirty="0">
                <a:solidFill>
                  <a:schemeClr val="accent1">
                    <a:lumMod val="76000"/>
                  </a:schemeClr>
                </a:solidFill>
                <a:latin typeface="Arial"/>
                <a:cs typeface="Arial"/>
              </a:rPr>
              <a:t>Exploratory data analysis results</a:t>
            </a:r>
          </a:p>
          <a:p>
            <a:pPr>
              <a:lnSpc>
                <a:spcPct val="100000"/>
              </a:lnSpc>
              <a:spcBef>
                <a:spcPts val="1400"/>
              </a:spcBef>
            </a:pPr>
            <a:r>
              <a:rPr lang="en-US" sz="2200" b="1" dirty="0">
                <a:solidFill>
                  <a:schemeClr val="accent1">
                    <a:lumMod val="76000"/>
                  </a:schemeClr>
                </a:solidFill>
                <a:latin typeface="Arial"/>
                <a:cs typeface="Arial"/>
              </a:rPr>
              <a:t>Interactive analytics demo in screenshots</a:t>
            </a:r>
          </a:p>
          <a:p>
            <a:pPr>
              <a:lnSpc>
                <a:spcPct val="100000"/>
              </a:lnSpc>
              <a:spcBef>
                <a:spcPts val="1400"/>
              </a:spcBef>
            </a:pPr>
            <a:r>
              <a:rPr lang="en-US" sz="2200" b="1" dirty="0">
                <a:solidFill>
                  <a:schemeClr val="accent1">
                    <a:lumMod val="76000"/>
                  </a:schemeClr>
                </a:solidFill>
                <a:latin typeface="Arial"/>
                <a:cs typeface="Arial"/>
              </a:rPr>
              <a:t>Predictive analysis results</a:t>
            </a:r>
          </a:p>
          <a:p>
            <a:pPr lvl="1"/>
            <a:endParaRPr lang="en-US" sz="1800" dirty="0">
              <a:solidFill>
                <a:srgbClr val="000000"/>
              </a:solidFill>
              <a:latin typeface="Segoe UI"/>
              <a:cs typeface="Segoe UI"/>
            </a:endParaRPr>
          </a:p>
          <a:p>
            <a:endParaRPr lang="en-US" dirty="0">
              <a:cs typeface="Segoe UI"/>
            </a:endParaRPr>
          </a:p>
        </p:txBody>
      </p:sp>
    </p:spTree>
    <p:extLst>
      <p:ext uri="{BB962C8B-B14F-4D97-AF65-F5344CB8AC3E}">
        <p14:creationId xmlns:p14="http://schemas.microsoft.com/office/powerpoint/2010/main" val="3468557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4BA24-C945-07FD-9027-3851E9A54F2C}"/>
              </a:ext>
            </a:extLst>
          </p:cNvPr>
          <p:cNvSpPr>
            <a:spLocks noGrp="1"/>
          </p:cNvSpPr>
          <p:nvPr>
            <p:ph type="ctrTitle" idx="4294967295"/>
          </p:nvPr>
        </p:nvSpPr>
        <p:spPr>
          <a:xfrm>
            <a:off x="610810" y="2117876"/>
            <a:ext cx="10963275" cy="2387600"/>
          </a:xfrm>
        </p:spPr>
        <p:txBody>
          <a:bodyPr/>
          <a:lstStyle/>
          <a:p>
            <a:r>
              <a:rPr lang="en-US" dirty="0">
                <a:solidFill>
                  <a:srgbClr val="C00000"/>
                </a:solidFill>
                <a:latin typeface="Arial"/>
              </a:rPr>
              <a:t>       </a:t>
            </a:r>
            <a:r>
              <a:rPr lang="en-US" sz="5400" dirty="0">
                <a:solidFill>
                  <a:srgbClr val="C00000"/>
                </a:solidFill>
                <a:latin typeface="Arial"/>
              </a:rPr>
              <a:t>EDA WITH VISUALIZATION</a:t>
            </a:r>
          </a:p>
        </p:txBody>
      </p:sp>
    </p:spTree>
    <p:extLst>
      <p:ext uri="{BB962C8B-B14F-4D97-AF65-F5344CB8AC3E}">
        <p14:creationId xmlns:p14="http://schemas.microsoft.com/office/powerpoint/2010/main" val="2926435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7C26-390E-415E-2309-D46ADC6F80C7}"/>
              </a:ext>
            </a:extLst>
          </p:cNvPr>
          <p:cNvSpPr>
            <a:spLocks noGrp="1"/>
          </p:cNvSpPr>
          <p:nvPr>
            <p:ph type="title"/>
          </p:nvPr>
        </p:nvSpPr>
        <p:spPr/>
        <p:txBody>
          <a:bodyPr>
            <a:normAutofit/>
          </a:bodyPr>
          <a:lstStyle/>
          <a:p>
            <a:r>
              <a:rPr lang="en-US" b="0" dirty="0">
                <a:solidFill>
                  <a:srgbClr val="C00000"/>
                </a:solidFill>
                <a:latin typeface="IBM Plex Sans SemiBold"/>
              </a:rPr>
              <a:t>Flight Number vs. Launch Site</a:t>
            </a:r>
            <a:endParaRPr lang="en-US" dirty="0">
              <a:solidFill>
                <a:srgbClr val="C00000"/>
              </a:solidFill>
            </a:endParaRPr>
          </a:p>
        </p:txBody>
      </p:sp>
      <p:sp>
        <p:nvSpPr>
          <p:cNvPr id="3" name="Content Placeholder 2">
            <a:extLst>
              <a:ext uri="{FF2B5EF4-FFF2-40B4-BE49-F238E27FC236}">
                <a16:creationId xmlns:a16="http://schemas.microsoft.com/office/drawing/2014/main" id="{F6078058-6CF2-6CDA-4B44-3C4A3439D5F5}"/>
              </a:ext>
            </a:extLst>
          </p:cNvPr>
          <p:cNvSpPr>
            <a:spLocks noGrp="1"/>
          </p:cNvSpPr>
          <p:nvPr>
            <p:ph sz="half" idx="1"/>
          </p:nvPr>
        </p:nvSpPr>
        <p:spPr/>
        <p:txBody>
          <a:bodyPr vert="horz" lIns="91440" tIns="45720" rIns="91440" bIns="45720" rtlCol="0" anchor="t">
            <a:normAutofit/>
          </a:bodyPr>
          <a:lstStyle/>
          <a:p>
            <a:pPr marL="0" indent="0">
              <a:buNone/>
            </a:pPr>
            <a:r>
              <a:rPr lang="en-US" b="1" dirty="0">
                <a:solidFill>
                  <a:srgbClr val="0072C3"/>
                </a:solidFill>
                <a:latin typeface="Arial"/>
                <a:cs typeface="Arial"/>
              </a:rPr>
              <a:t>🚀 Launch Frequency vs. Success Rate</a:t>
            </a:r>
          </a:p>
          <a:p>
            <a:pPr marL="0" indent="0">
              <a:buNone/>
            </a:pPr>
            <a:r>
              <a:rPr lang="en-US" dirty="0">
                <a:latin typeface="Arial"/>
                <a:cs typeface="Arial"/>
              </a:rPr>
              <a:t>From the plotted data, we observed a positive correlation between the number of flights at a launch site and its success rate.</a:t>
            </a:r>
          </a:p>
          <a:p>
            <a:pPr marL="0" indent="0">
              <a:buNone/>
            </a:pPr>
            <a:r>
              <a:rPr lang="en-US" sz="2000" dirty="0">
                <a:solidFill>
                  <a:srgbClr val="0072C3"/>
                </a:solidFill>
                <a:latin typeface="Arial"/>
                <a:cs typeface="Arial"/>
              </a:rPr>
              <a:t>https://github.com/Aali715/DATA-SCIENCE-CAPSTONE-PROJECT/blob/35cec9b1b0ecc4fa9a7db36c79c33ac0c398733e/edadataviz.ipynb</a:t>
            </a:r>
          </a:p>
          <a:p>
            <a:pPr marL="0" indent="0">
              <a:buNone/>
            </a:pPr>
            <a:endParaRPr lang="en-US" sz="2000" dirty="0">
              <a:solidFill>
                <a:srgbClr val="0072C3"/>
              </a:solidFill>
              <a:latin typeface="Arial"/>
              <a:cs typeface="Arial"/>
            </a:endParaRPr>
          </a:p>
          <a:p>
            <a:endParaRPr lang="en-US" dirty="0"/>
          </a:p>
        </p:txBody>
      </p:sp>
      <p:pic>
        <p:nvPicPr>
          <p:cNvPr id="8" name="Content Placeholder 7" descr="A graph of flight number&#10;&#10;AI-generated content may be incorrect.">
            <a:extLst>
              <a:ext uri="{FF2B5EF4-FFF2-40B4-BE49-F238E27FC236}">
                <a16:creationId xmlns:a16="http://schemas.microsoft.com/office/drawing/2014/main" id="{F98D472C-2A30-AFD1-5E44-A6FC674E5948}"/>
              </a:ext>
            </a:extLst>
          </p:cNvPr>
          <p:cNvPicPr>
            <a:picLocks noGrp="1" noChangeAspect="1"/>
          </p:cNvPicPr>
          <p:nvPr>
            <p:ph sz="half" idx="2"/>
          </p:nvPr>
        </p:nvPicPr>
        <p:blipFill>
          <a:blip r:embed="rId2"/>
          <a:stretch>
            <a:fillRect/>
          </a:stretch>
        </p:blipFill>
        <p:spPr>
          <a:xfrm>
            <a:off x="6135915" y="2271822"/>
            <a:ext cx="5217885" cy="2122041"/>
          </a:xfrm>
          <a:prstGeom prst="rect">
            <a:avLst/>
          </a:prstGeom>
        </p:spPr>
      </p:pic>
    </p:spTree>
    <p:extLst>
      <p:ext uri="{BB962C8B-B14F-4D97-AF65-F5344CB8AC3E}">
        <p14:creationId xmlns:p14="http://schemas.microsoft.com/office/powerpoint/2010/main" val="8574153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A1257-2327-A7EF-2601-3F2FE1C8CD6E}"/>
              </a:ext>
            </a:extLst>
          </p:cNvPr>
          <p:cNvSpPr>
            <a:spLocks noGrp="1"/>
          </p:cNvSpPr>
          <p:nvPr>
            <p:ph type="title"/>
          </p:nvPr>
        </p:nvSpPr>
        <p:spPr/>
        <p:txBody>
          <a:bodyPr/>
          <a:lstStyle/>
          <a:p>
            <a:r>
              <a:rPr lang="en-US" dirty="0">
                <a:solidFill>
                  <a:srgbClr val="C00000"/>
                </a:solidFill>
                <a:latin typeface="Arial"/>
              </a:rPr>
              <a:t>PAYLOAD VERSUS LAUNCH SITE</a:t>
            </a:r>
          </a:p>
        </p:txBody>
      </p:sp>
      <p:sp>
        <p:nvSpPr>
          <p:cNvPr id="3" name="Content Placeholder 2">
            <a:extLst>
              <a:ext uri="{FF2B5EF4-FFF2-40B4-BE49-F238E27FC236}">
                <a16:creationId xmlns:a16="http://schemas.microsoft.com/office/drawing/2014/main" id="{2B790EC0-30DB-4F1B-854E-C9F23B471EBF}"/>
              </a:ext>
            </a:extLst>
          </p:cNvPr>
          <p:cNvSpPr>
            <a:spLocks noGrp="1"/>
          </p:cNvSpPr>
          <p:nvPr>
            <p:ph sz="half" idx="1"/>
          </p:nvPr>
        </p:nvSpPr>
        <p:spPr/>
        <p:txBody>
          <a:bodyPr vert="horz" lIns="91440" tIns="45720" rIns="91440" bIns="45720" rtlCol="0" anchor="t">
            <a:normAutofit/>
          </a:bodyPr>
          <a:lstStyle/>
          <a:p>
            <a:pPr marL="0" indent="0">
              <a:buNone/>
            </a:pPr>
            <a:r>
              <a:rPr lang="en-US" b="1" dirty="0">
                <a:solidFill>
                  <a:srgbClr val="0072C3"/>
                </a:solidFill>
                <a:latin typeface="Arial"/>
                <a:cs typeface="Arial"/>
              </a:rPr>
              <a:t>Payload Mass vs. Success Rate at CCAFS SLC 40</a:t>
            </a:r>
          </a:p>
          <a:p>
            <a:r>
              <a:rPr lang="en-US" sz="2000" dirty="0">
                <a:latin typeface="Arial"/>
                <a:cs typeface="Arial"/>
              </a:rPr>
              <a:t>At Cape Canaveral’s SLC 40, rockets carrying heavier payloads are associated with higher success rates. This may reflect better mission planning, more robust rocket configurations, or selective launch conditions for heavier payloads.</a:t>
            </a:r>
          </a:p>
          <a:p>
            <a:endParaRPr lang="en-US" dirty="0"/>
          </a:p>
        </p:txBody>
      </p:sp>
      <p:pic>
        <p:nvPicPr>
          <p:cNvPr id="11" name="Content Placeholder 10">
            <a:extLst>
              <a:ext uri="{FF2B5EF4-FFF2-40B4-BE49-F238E27FC236}">
                <a16:creationId xmlns:a16="http://schemas.microsoft.com/office/drawing/2014/main" id="{FBD48E0B-BFBD-07EE-574B-D1CCD1E3D1F9}"/>
              </a:ext>
            </a:extLst>
          </p:cNvPr>
          <p:cNvPicPr>
            <a:picLocks noGrp="1" noChangeAspect="1"/>
          </p:cNvPicPr>
          <p:nvPr>
            <p:ph sz="half" idx="2"/>
          </p:nvPr>
        </p:nvPicPr>
        <p:blipFill>
          <a:blip r:embed="rId2"/>
          <a:stretch>
            <a:fillRect/>
          </a:stretch>
        </p:blipFill>
        <p:spPr>
          <a:xfrm>
            <a:off x="6129403" y="1713115"/>
            <a:ext cx="5224397" cy="2830543"/>
          </a:xfrm>
          <a:prstGeom prst="rect">
            <a:avLst/>
          </a:prstGeom>
        </p:spPr>
      </p:pic>
    </p:spTree>
    <p:extLst>
      <p:ext uri="{BB962C8B-B14F-4D97-AF65-F5344CB8AC3E}">
        <p14:creationId xmlns:p14="http://schemas.microsoft.com/office/powerpoint/2010/main" val="3927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BEC7D-D239-293A-E786-94763B22D0B1}"/>
              </a:ext>
            </a:extLst>
          </p:cNvPr>
          <p:cNvSpPr>
            <a:spLocks noGrp="1"/>
          </p:cNvSpPr>
          <p:nvPr>
            <p:ph type="title"/>
          </p:nvPr>
        </p:nvSpPr>
        <p:spPr/>
        <p:txBody>
          <a:bodyPr/>
          <a:lstStyle/>
          <a:p>
            <a:r>
              <a:rPr lang="en-US" dirty="0">
                <a:solidFill>
                  <a:srgbClr val="C00000"/>
                </a:solidFill>
                <a:latin typeface="Arial"/>
              </a:rPr>
              <a:t>SUCCESS RATE VERSUS ORBIT TYPE</a:t>
            </a:r>
            <a:endParaRPr lang="en-US">
              <a:solidFill>
                <a:srgbClr val="C00000"/>
              </a:solidFill>
              <a:latin typeface="Arial"/>
            </a:endParaRPr>
          </a:p>
        </p:txBody>
      </p:sp>
      <p:sp>
        <p:nvSpPr>
          <p:cNvPr id="3" name="Content Placeholder 2">
            <a:extLst>
              <a:ext uri="{FF2B5EF4-FFF2-40B4-BE49-F238E27FC236}">
                <a16:creationId xmlns:a16="http://schemas.microsoft.com/office/drawing/2014/main" id="{4E2BD1BB-4DE1-B402-CF21-97F0B08A4FD6}"/>
              </a:ext>
            </a:extLst>
          </p:cNvPr>
          <p:cNvSpPr>
            <a:spLocks noGrp="1"/>
          </p:cNvSpPr>
          <p:nvPr>
            <p:ph sz="half" idx="1"/>
          </p:nvPr>
        </p:nvSpPr>
        <p:spPr/>
        <p:txBody>
          <a:bodyPr vert="horz" lIns="91440" tIns="45720" rIns="91440" bIns="45720" rtlCol="0" anchor="t">
            <a:normAutofit/>
          </a:bodyPr>
          <a:lstStyle/>
          <a:p>
            <a:pPr marL="0" indent="0">
              <a:buNone/>
            </a:pPr>
            <a:r>
              <a:rPr lang="en-US" sz="2200">
                <a:solidFill>
                  <a:srgbClr val="000000"/>
                </a:solidFill>
                <a:latin typeface="Arial"/>
                <a:cs typeface="Arial"/>
              </a:rPr>
              <a:t>🛰️ </a:t>
            </a:r>
            <a:r>
              <a:rPr lang="en-US" sz="2200" b="1">
                <a:solidFill>
                  <a:srgbClr val="C00000"/>
                </a:solidFill>
                <a:latin typeface="Arial"/>
                <a:cs typeface="Arial"/>
              </a:rPr>
              <a:t>Orbit Type vs. Launch Success Rate</a:t>
            </a:r>
          </a:p>
          <a:p>
            <a:r>
              <a:rPr lang="en-US" sz="2000">
                <a:solidFill>
                  <a:srgbClr val="000000"/>
                </a:solidFill>
                <a:latin typeface="Arial"/>
                <a:cs typeface="Arial"/>
              </a:rPr>
              <a:t>From the plotted data, we observed that the following orbit types — </a:t>
            </a:r>
            <a:r>
              <a:rPr lang="en-US" sz="2000" b="1">
                <a:solidFill>
                  <a:srgbClr val="000000"/>
                </a:solidFill>
                <a:latin typeface="Arial"/>
                <a:cs typeface="Arial"/>
              </a:rPr>
              <a:t>ES-L1, GEO, HEO, SSO, and VLEO</a:t>
            </a:r>
            <a:r>
              <a:rPr lang="en-US" sz="2000">
                <a:solidFill>
                  <a:srgbClr val="000000"/>
                </a:solidFill>
                <a:latin typeface="Arial"/>
                <a:cs typeface="Arial"/>
              </a:rPr>
              <a:t> — exhibited the highest success rates.</a:t>
            </a:r>
            <a:endParaRPr lang="en-US" sz="2000">
              <a:latin typeface="Arial"/>
              <a:cs typeface="Arial"/>
            </a:endParaRPr>
          </a:p>
          <a:p>
            <a:pPr marL="0" indent="0">
              <a:buNone/>
            </a:pPr>
            <a:r>
              <a:rPr lang="en-US" sz="2000" dirty="0">
                <a:solidFill>
                  <a:srgbClr val="000000"/>
                </a:solidFill>
                <a:latin typeface="Arial"/>
                <a:cs typeface="Arial"/>
              </a:rPr>
              <a:t> </a:t>
            </a:r>
            <a:endParaRPr lang="en-US" sz="2000">
              <a:latin typeface="Arial"/>
              <a:cs typeface="Arial"/>
            </a:endParaRPr>
          </a:p>
          <a:p>
            <a:pPr marL="0" indent="0">
              <a:spcBef>
                <a:spcPts val="1400"/>
              </a:spcBef>
              <a:buNone/>
            </a:pPr>
            <a:endParaRPr lang="en-US" sz="2200" dirty="0">
              <a:solidFill>
                <a:srgbClr val="000000"/>
              </a:solidFill>
              <a:latin typeface="Abadi"/>
            </a:endParaRPr>
          </a:p>
        </p:txBody>
      </p:sp>
      <p:pic>
        <p:nvPicPr>
          <p:cNvPr id="5" name="Content Placeholder 4" descr="A graph of blue bars&#10;&#10;AI-generated content may be incorrect.">
            <a:extLst>
              <a:ext uri="{FF2B5EF4-FFF2-40B4-BE49-F238E27FC236}">
                <a16:creationId xmlns:a16="http://schemas.microsoft.com/office/drawing/2014/main" id="{0D06778A-C025-169A-AAF2-18B8D8107A80}"/>
              </a:ext>
            </a:extLst>
          </p:cNvPr>
          <p:cNvPicPr>
            <a:picLocks noGrp="1" noChangeAspect="1"/>
          </p:cNvPicPr>
          <p:nvPr>
            <p:ph sz="half" idx="2"/>
          </p:nvPr>
        </p:nvPicPr>
        <p:blipFill>
          <a:blip r:embed="rId2"/>
          <a:stretch>
            <a:fillRect/>
          </a:stretch>
        </p:blipFill>
        <p:spPr>
          <a:xfrm>
            <a:off x="5820509" y="1585830"/>
            <a:ext cx="5533291" cy="3975509"/>
          </a:xfrm>
          <a:prstGeom prst="rect">
            <a:avLst/>
          </a:prstGeom>
        </p:spPr>
      </p:pic>
    </p:spTree>
    <p:extLst>
      <p:ext uri="{BB962C8B-B14F-4D97-AF65-F5344CB8AC3E}">
        <p14:creationId xmlns:p14="http://schemas.microsoft.com/office/powerpoint/2010/main" val="2739092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13BC838-B25A-D37F-BC71-DD617895704C}"/>
              </a:ext>
            </a:extLst>
          </p:cNvPr>
          <p:cNvPicPr>
            <a:picLocks noChangeAspect="1"/>
          </p:cNvPicPr>
          <p:nvPr/>
        </p:nvPicPr>
        <p:blipFill>
          <a:blip r:embed="rId3"/>
          <a:stretch>
            <a:fillRect/>
          </a:stretch>
        </p:blipFill>
        <p:spPr>
          <a:xfrm>
            <a:off x="1450711" y="2025672"/>
            <a:ext cx="3194581" cy="3194581"/>
          </a:xfrm>
          <a:prstGeom prst="rect">
            <a:avLst/>
          </a:prstGeom>
        </p:spPr>
      </p:pic>
      <p:sp>
        <p:nvSpPr>
          <p:cNvPr id="9" name="Title 1">
            <a:extLst>
              <a:ext uri="{FF2B5EF4-FFF2-40B4-BE49-F238E27FC236}">
                <a16:creationId xmlns:a16="http://schemas.microsoft.com/office/drawing/2014/main" id="{EEC79264-7E04-A135-9158-F7EF333AC3D8}"/>
              </a:ext>
            </a:extLst>
          </p:cNvPr>
          <p:cNvSpPr txBox="1">
            <a:spLocks/>
          </p:cNvSpPr>
          <p:nvPr/>
        </p:nvSpPr>
        <p:spPr>
          <a:xfrm>
            <a:off x="782054" y="263810"/>
            <a:ext cx="850852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i="0" kern="1200">
                <a:solidFill>
                  <a:srgbClr val="525252"/>
                </a:solidFill>
                <a:latin typeface="IBM Plex Sans SemiBold" panose="020B0503050203000203" pitchFamily="34" charset="0"/>
                <a:ea typeface="IBM Plex Sans SemiBold" panose="020B0503050203000203" pitchFamily="34" charset="0"/>
                <a:cs typeface="IBM Plex Sans SemiBold" panose="020B0503050203000203" pitchFamily="34" charset="0"/>
              </a:defRPr>
            </a:lvl1pPr>
          </a:lstStyle>
          <a:p>
            <a:r>
              <a:rPr lang="en-US" dirty="0">
                <a:solidFill>
                  <a:schemeClr val="accent1">
                    <a:lumMod val="76000"/>
                  </a:schemeClr>
                </a:solidFill>
                <a:latin typeface="Arial"/>
              </a:rPr>
              <a:t>OUTLINE</a:t>
            </a:r>
          </a:p>
        </p:txBody>
      </p:sp>
      <p:sp>
        <p:nvSpPr>
          <p:cNvPr id="10" name="Content Placeholder 2">
            <a:extLst>
              <a:ext uri="{FF2B5EF4-FFF2-40B4-BE49-F238E27FC236}">
                <a16:creationId xmlns:a16="http://schemas.microsoft.com/office/drawing/2014/main" id="{79639434-C7DB-C6DD-28C9-5FE3588C5BC8}"/>
              </a:ext>
            </a:extLst>
          </p:cNvPr>
          <p:cNvSpPr txBox="1">
            <a:spLocks/>
          </p:cNvSpPr>
          <p:nvPr/>
        </p:nvSpPr>
        <p:spPr>
          <a:xfrm>
            <a:off x="6172200" y="1825625"/>
            <a:ext cx="5181600"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262626"/>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262626"/>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b="1" dirty="0">
                <a:solidFill>
                  <a:srgbClr val="C00000"/>
                </a:solidFill>
                <a:latin typeface="Arial"/>
                <a:cs typeface="Arial"/>
              </a:rPr>
              <a:t>Executive Summary</a:t>
            </a:r>
          </a:p>
          <a:p>
            <a:r>
              <a:rPr lang="en-US" sz="2400" b="1" dirty="0">
                <a:solidFill>
                  <a:srgbClr val="C00000"/>
                </a:solidFill>
                <a:latin typeface="Arial"/>
                <a:cs typeface="Arial"/>
              </a:rPr>
              <a:t>Introduction</a:t>
            </a:r>
          </a:p>
          <a:p>
            <a:r>
              <a:rPr lang="en-US" sz="2400" b="1" dirty="0">
                <a:solidFill>
                  <a:srgbClr val="C00000"/>
                </a:solidFill>
                <a:latin typeface="Arial"/>
                <a:cs typeface="Arial"/>
              </a:rPr>
              <a:t>Methodology</a:t>
            </a:r>
          </a:p>
          <a:p>
            <a:r>
              <a:rPr lang="en-US" sz="2400" b="1" dirty="0">
                <a:solidFill>
                  <a:srgbClr val="C00000"/>
                </a:solidFill>
                <a:latin typeface="Arial"/>
                <a:cs typeface="Arial"/>
              </a:rPr>
              <a:t>Results</a:t>
            </a:r>
          </a:p>
          <a:p>
            <a:pPr lvl="1"/>
            <a:r>
              <a:rPr lang="en-US" b="1" dirty="0">
                <a:solidFill>
                  <a:srgbClr val="C00000"/>
                </a:solidFill>
                <a:latin typeface="Arial"/>
                <a:cs typeface="Arial"/>
              </a:rPr>
              <a:t>Visualization – Charts</a:t>
            </a:r>
          </a:p>
          <a:p>
            <a:pPr lvl="1"/>
            <a:r>
              <a:rPr lang="en-US" b="1" dirty="0">
                <a:solidFill>
                  <a:srgbClr val="C00000"/>
                </a:solidFill>
                <a:latin typeface="Arial"/>
                <a:cs typeface="Arial"/>
              </a:rPr>
              <a:t>Dashboard</a:t>
            </a:r>
          </a:p>
          <a:p>
            <a:r>
              <a:rPr lang="en-US" sz="2400" b="1" dirty="0">
                <a:solidFill>
                  <a:srgbClr val="C00000"/>
                </a:solidFill>
                <a:latin typeface="Arial"/>
                <a:cs typeface="Arial"/>
              </a:rPr>
              <a:t>Discussion</a:t>
            </a:r>
          </a:p>
          <a:p>
            <a:pPr lvl="1"/>
            <a:r>
              <a:rPr lang="en-US" b="1" dirty="0">
                <a:solidFill>
                  <a:srgbClr val="C00000"/>
                </a:solidFill>
                <a:latin typeface="Arial"/>
                <a:cs typeface="Arial"/>
              </a:rPr>
              <a:t>Findings &amp; Implications</a:t>
            </a:r>
          </a:p>
          <a:p>
            <a:r>
              <a:rPr lang="en-US" sz="2400" b="1" dirty="0">
                <a:solidFill>
                  <a:srgbClr val="C00000"/>
                </a:solidFill>
                <a:latin typeface="Arial"/>
                <a:cs typeface="Arial"/>
              </a:rPr>
              <a:t>Conclusion</a:t>
            </a:r>
          </a:p>
          <a:p>
            <a:r>
              <a:rPr lang="en-US" sz="2400" b="1" dirty="0">
                <a:solidFill>
                  <a:srgbClr val="C00000"/>
                </a:solidFill>
                <a:latin typeface="Arial"/>
                <a:cs typeface="Arial"/>
              </a:rPr>
              <a:t>Appendix</a:t>
            </a:r>
          </a:p>
        </p:txBody>
      </p:sp>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17992DA0-58E4-05C4-71CF-DD740B996440}"/>
                  </a:ext>
                </a:extLst>
              </p14:cNvPr>
              <p14:cNvContentPartPr/>
              <p14:nvPr/>
            </p14:nvContentPartPr>
            <p14:xfrm>
              <a:off x="1889280" y="999312"/>
              <a:ext cx="360" cy="360"/>
            </p14:xfrm>
          </p:contentPart>
        </mc:Choice>
        <mc:Fallback xmlns="">
          <p:pic>
            <p:nvPicPr>
              <p:cNvPr id="11" name="Ink 10">
                <a:extLst>
                  <a:ext uri="{FF2B5EF4-FFF2-40B4-BE49-F238E27FC236}">
                    <a16:creationId xmlns:a16="http://schemas.microsoft.com/office/drawing/2014/main" id="{17992DA0-58E4-05C4-71CF-DD740B996440}"/>
                  </a:ext>
                </a:extLst>
              </p:cNvPr>
              <p:cNvPicPr/>
              <p:nvPr/>
            </p:nvPicPr>
            <p:blipFill>
              <a:blip r:embed="rId5"/>
              <a:stretch>
                <a:fillRect/>
              </a:stretch>
            </p:blipFill>
            <p:spPr>
              <a:xfrm>
                <a:off x="1799280" y="81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482A2257-403C-392A-475C-257A25E95802}"/>
                  </a:ext>
                </a:extLst>
              </p14:cNvPr>
              <p14:cNvContentPartPr/>
              <p14:nvPr/>
            </p14:nvContentPartPr>
            <p14:xfrm>
              <a:off x="2328120" y="962952"/>
              <a:ext cx="360" cy="360"/>
            </p14:xfrm>
          </p:contentPart>
        </mc:Choice>
        <mc:Fallback xmlns="">
          <p:pic>
            <p:nvPicPr>
              <p:cNvPr id="12" name="Ink 11">
                <a:extLst>
                  <a:ext uri="{FF2B5EF4-FFF2-40B4-BE49-F238E27FC236}">
                    <a16:creationId xmlns:a16="http://schemas.microsoft.com/office/drawing/2014/main" id="{482A2257-403C-392A-475C-257A25E95802}"/>
                  </a:ext>
                </a:extLst>
              </p:cNvPr>
              <p:cNvPicPr/>
              <p:nvPr/>
            </p:nvPicPr>
            <p:blipFill>
              <a:blip r:embed="rId5"/>
              <a:stretch>
                <a:fillRect/>
              </a:stretch>
            </p:blipFill>
            <p:spPr>
              <a:xfrm>
                <a:off x="2238120" y="782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D029E5DF-95C3-9324-3430-6C07411D941C}"/>
                  </a:ext>
                </a:extLst>
              </p14:cNvPr>
              <p14:cNvContentPartPr/>
              <p14:nvPr/>
            </p14:nvContentPartPr>
            <p14:xfrm>
              <a:off x="2828160" y="926232"/>
              <a:ext cx="360" cy="360"/>
            </p14:xfrm>
          </p:contentPart>
        </mc:Choice>
        <mc:Fallback xmlns="">
          <p:pic>
            <p:nvPicPr>
              <p:cNvPr id="13" name="Ink 12">
                <a:extLst>
                  <a:ext uri="{FF2B5EF4-FFF2-40B4-BE49-F238E27FC236}">
                    <a16:creationId xmlns:a16="http://schemas.microsoft.com/office/drawing/2014/main" id="{D029E5DF-95C3-9324-3430-6C07411D941C}"/>
                  </a:ext>
                </a:extLst>
              </p:cNvPr>
              <p:cNvPicPr/>
              <p:nvPr/>
            </p:nvPicPr>
            <p:blipFill>
              <a:blip r:embed="rId5"/>
              <a:stretch>
                <a:fillRect/>
              </a:stretch>
            </p:blipFill>
            <p:spPr>
              <a:xfrm>
                <a:off x="2738160" y="74623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51E65F16-DA3B-6993-F729-45193F9CF124}"/>
                  </a:ext>
                </a:extLst>
              </p14:cNvPr>
              <p14:cNvContentPartPr/>
              <p14:nvPr/>
            </p14:nvContentPartPr>
            <p14:xfrm>
              <a:off x="2828160" y="926232"/>
              <a:ext cx="3240" cy="5040"/>
            </p14:xfrm>
          </p:contentPart>
        </mc:Choice>
        <mc:Fallback xmlns="">
          <p:pic>
            <p:nvPicPr>
              <p:cNvPr id="14" name="Ink 13">
                <a:extLst>
                  <a:ext uri="{FF2B5EF4-FFF2-40B4-BE49-F238E27FC236}">
                    <a16:creationId xmlns:a16="http://schemas.microsoft.com/office/drawing/2014/main" id="{51E65F16-DA3B-6993-F729-45193F9CF124}"/>
                  </a:ext>
                </a:extLst>
              </p:cNvPr>
              <p:cNvPicPr/>
              <p:nvPr/>
            </p:nvPicPr>
            <p:blipFill>
              <a:blip r:embed="rId9"/>
              <a:stretch>
                <a:fillRect/>
              </a:stretch>
            </p:blipFill>
            <p:spPr>
              <a:xfrm>
                <a:off x="2738160" y="758232"/>
                <a:ext cx="182880" cy="34070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DA4954AB-7AA6-D07E-B72B-071B959556E6}"/>
                  </a:ext>
                </a:extLst>
              </p14:cNvPr>
              <p14:cNvContentPartPr/>
              <p14:nvPr/>
            </p14:nvContentPartPr>
            <p14:xfrm>
              <a:off x="7266240" y="2888952"/>
              <a:ext cx="360" cy="360"/>
            </p14:xfrm>
          </p:contentPart>
        </mc:Choice>
        <mc:Fallback xmlns="">
          <p:pic>
            <p:nvPicPr>
              <p:cNvPr id="15" name="Ink 14">
                <a:extLst>
                  <a:ext uri="{FF2B5EF4-FFF2-40B4-BE49-F238E27FC236}">
                    <a16:creationId xmlns:a16="http://schemas.microsoft.com/office/drawing/2014/main" id="{DA4954AB-7AA6-D07E-B72B-071B959556E6}"/>
                  </a:ext>
                </a:extLst>
              </p:cNvPr>
              <p:cNvPicPr/>
              <p:nvPr/>
            </p:nvPicPr>
            <p:blipFill>
              <a:blip r:embed="rId5"/>
              <a:stretch>
                <a:fillRect/>
              </a:stretch>
            </p:blipFill>
            <p:spPr>
              <a:xfrm>
                <a:off x="7176240" y="2708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4C9430D9-2989-125F-94DC-1DA2D66BDD55}"/>
                  </a:ext>
                </a:extLst>
              </p14:cNvPr>
              <p14:cNvContentPartPr/>
              <p14:nvPr/>
            </p14:nvContentPartPr>
            <p14:xfrm>
              <a:off x="7266240" y="2888952"/>
              <a:ext cx="360" cy="360"/>
            </p14:xfrm>
          </p:contentPart>
        </mc:Choice>
        <mc:Fallback xmlns="">
          <p:pic>
            <p:nvPicPr>
              <p:cNvPr id="16" name="Ink 15">
                <a:extLst>
                  <a:ext uri="{FF2B5EF4-FFF2-40B4-BE49-F238E27FC236}">
                    <a16:creationId xmlns:a16="http://schemas.microsoft.com/office/drawing/2014/main" id="{4C9430D9-2989-125F-94DC-1DA2D66BDD55}"/>
                  </a:ext>
                </a:extLst>
              </p:cNvPr>
              <p:cNvPicPr/>
              <p:nvPr/>
            </p:nvPicPr>
            <p:blipFill>
              <a:blip r:embed="rId5"/>
              <a:stretch>
                <a:fillRect/>
              </a:stretch>
            </p:blipFill>
            <p:spPr>
              <a:xfrm>
                <a:off x="7176240" y="2708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009380E8-5542-6CEB-DEF5-1F0E98FBDFC2}"/>
                  </a:ext>
                </a:extLst>
              </p14:cNvPr>
              <p14:cNvContentPartPr/>
              <p14:nvPr/>
            </p14:nvContentPartPr>
            <p14:xfrm>
              <a:off x="7266240" y="2888952"/>
              <a:ext cx="360" cy="360"/>
            </p14:xfrm>
          </p:contentPart>
        </mc:Choice>
        <mc:Fallback xmlns="">
          <p:pic>
            <p:nvPicPr>
              <p:cNvPr id="17" name="Ink 16">
                <a:extLst>
                  <a:ext uri="{FF2B5EF4-FFF2-40B4-BE49-F238E27FC236}">
                    <a16:creationId xmlns:a16="http://schemas.microsoft.com/office/drawing/2014/main" id="{009380E8-5542-6CEB-DEF5-1F0E98FBDFC2}"/>
                  </a:ext>
                </a:extLst>
              </p:cNvPr>
              <p:cNvPicPr/>
              <p:nvPr/>
            </p:nvPicPr>
            <p:blipFill>
              <a:blip r:embed="rId5"/>
              <a:stretch>
                <a:fillRect/>
              </a:stretch>
            </p:blipFill>
            <p:spPr>
              <a:xfrm>
                <a:off x="7176240" y="2708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73A9B50E-8658-465E-AEAA-D97CD87BB40D}"/>
                  </a:ext>
                </a:extLst>
              </p14:cNvPr>
              <p14:cNvContentPartPr/>
              <p14:nvPr/>
            </p14:nvContentPartPr>
            <p14:xfrm>
              <a:off x="7266240" y="2888952"/>
              <a:ext cx="360" cy="360"/>
            </p14:xfrm>
          </p:contentPart>
        </mc:Choice>
        <mc:Fallback xmlns="">
          <p:pic>
            <p:nvPicPr>
              <p:cNvPr id="18" name="Ink 17">
                <a:extLst>
                  <a:ext uri="{FF2B5EF4-FFF2-40B4-BE49-F238E27FC236}">
                    <a16:creationId xmlns:a16="http://schemas.microsoft.com/office/drawing/2014/main" id="{73A9B50E-8658-465E-AEAA-D97CD87BB40D}"/>
                  </a:ext>
                </a:extLst>
              </p:cNvPr>
              <p:cNvPicPr/>
              <p:nvPr/>
            </p:nvPicPr>
            <p:blipFill>
              <a:blip r:embed="rId5"/>
              <a:stretch>
                <a:fillRect/>
              </a:stretch>
            </p:blipFill>
            <p:spPr>
              <a:xfrm>
                <a:off x="7176240" y="2708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329C95BA-F81E-F99B-4BF2-F62AECFA21A6}"/>
                  </a:ext>
                </a:extLst>
              </p14:cNvPr>
              <p14:cNvContentPartPr/>
              <p14:nvPr/>
            </p14:nvContentPartPr>
            <p14:xfrm>
              <a:off x="6680880" y="2877072"/>
              <a:ext cx="360" cy="360"/>
            </p14:xfrm>
          </p:contentPart>
        </mc:Choice>
        <mc:Fallback xmlns="">
          <p:pic>
            <p:nvPicPr>
              <p:cNvPr id="19" name="Ink 18">
                <a:extLst>
                  <a:ext uri="{FF2B5EF4-FFF2-40B4-BE49-F238E27FC236}">
                    <a16:creationId xmlns:a16="http://schemas.microsoft.com/office/drawing/2014/main" id="{329C95BA-F81E-F99B-4BF2-F62AECFA21A6}"/>
                  </a:ext>
                </a:extLst>
              </p:cNvPr>
              <p:cNvPicPr/>
              <p:nvPr/>
            </p:nvPicPr>
            <p:blipFill>
              <a:blip r:embed="rId5"/>
              <a:stretch>
                <a:fillRect/>
              </a:stretch>
            </p:blipFill>
            <p:spPr>
              <a:xfrm>
                <a:off x="6590880" y="2697072"/>
                <a:ext cx="180000" cy="360000"/>
              </a:xfrm>
              <a:prstGeom prst="rect">
                <a:avLst/>
              </a:prstGeom>
            </p:spPr>
          </p:pic>
        </mc:Fallback>
      </mc:AlternateContent>
    </p:spTree>
    <p:custDataLst>
      <p:tags r:id="rId1"/>
    </p:custDataLst>
    <p:extLst>
      <p:ext uri="{BB962C8B-B14F-4D97-AF65-F5344CB8AC3E}">
        <p14:creationId xmlns:p14="http://schemas.microsoft.com/office/powerpoint/2010/main" val="14532411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D4AC6-5B2C-CD61-DC43-134A6634E468}"/>
              </a:ext>
            </a:extLst>
          </p:cNvPr>
          <p:cNvSpPr>
            <a:spLocks noGrp="1"/>
          </p:cNvSpPr>
          <p:nvPr>
            <p:ph type="title"/>
          </p:nvPr>
        </p:nvSpPr>
        <p:spPr/>
        <p:txBody>
          <a:bodyPr>
            <a:normAutofit/>
          </a:bodyPr>
          <a:lstStyle/>
          <a:p>
            <a:br>
              <a:rPr lang="en-US" sz="3700" b="0" dirty="0">
                <a:latin typeface="Abadi"/>
              </a:rPr>
            </a:br>
            <a:r>
              <a:rPr lang="en-US" sz="3700" b="0" dirty="0">
                <a:solidFill>
                  <a:srgbClr val="C00000"/>
                </a:solidFill>
                <a:latin typeface="Arial"/>
              </a:rPr>
              <a:t>FLIGHT NUMBER vs. ORBIT TYPE</a:t>
            </a:r>
          </a:p>
          <a:p>
            <a:endParaRPr lang="en-US" sz="3600" b="0" dirty="0">
              <a:solidFill>
                <a:srgbClr val="0B49CB"/>
              </a:solidFill>
              <a:latin typeface="Abadi"/>
            </a:endParaRPr>
          </a:p>
          <a:p>
            <a:endParaRPr lang="en-US" dirty="0"/>
          </a:p>
        </p:txBody>
      </p:sp>
      <p:sp>
        <p:nvSpPr>
          <p:cNvPr id="3" name="Content Placeholder 2">
            <a:extLst>
              <a:ext uri="{FF2B5EF4-FFF2-40B4-BE49-F238E27FC236}">
                <a16:creationId xmlns:a16="http://schemas.microsoft.com/office/drawing/2014/main" id="{B9863063-009A-8ACF-264C-6D82679599DD}"/>
              </a:ext>
            </a:extLst>
          </p:cNvPr>
          <p:cNvSpPr>
            <a:spLocks noGrp="1"/>
          </p:cNvSpPr>
          <p:nvPr>
            <p:ph sz="half" idx="1"/>
          </p:nvPr>
        </p:nvSpPr>
        <p:spPr>
          <a:xfrm>
            <a:off x="668867" y="1430867"/>
            <a:ext cx="5217885" cy="4741333"/>
          </a:xfrm>
        </p:spPr>
        <p:txBody>
          <a:bodyPr vert="horz" lIns="91440" tIns="45720" rIns="91440" bIns="45720" rtlCol="0" anchor="t">
            <a:normAutofit fontScale="92500" lnSpcReduction="20000"/>
          </a:bodyPr>
          <a:lstStyle/>
          <a:p>
            <a:pPr marL="0" indent="0">
              <a:buNone/>
            </a:pPr>
            <a:r>
              <a:rPr lang="en-US" sz="2200" dirty="0">
                <a:solidFill>
                  <a:schemeClr val="accent3">
                    <a:lumMod val="25000"/>
                  </a:schemeClr>
                </a:solidFill>
                <a:latin typeface="IBM Plex Sans"/>
              </a:rPr>
              <a:t>🛰️ </a:t>
            </a:r>
            <a:r>
              <a:rPr lang="en-US" sz="2400" b="1" dirty="0">
                <a:solidFill>
                  <a:srgbClr val="0072C3"/>
                </a:solidFill>
                <a:latin typeface="Arial"/>
                <a:cs typeface="Arial"/>
              </a:rPr>
              <a:t>Flight Number vs. Orbit Type</a:t>
            </a:r>
            <a:endParaRPr lang="en-US" sz="2400" b="1">
              <a:solidFill>
                <a:srgbClr val="0072C3"/>
              </a:solidFill>
              <a:latin typeface="Arial"/>
              <a:cs typeface="Arial"/>
            </a:endParaRPr>
          </a:p>
          <a:p>
            <a:r>
              <a:rPr lang="en-US" sz="2200" dirty="0">
                <a:solidFill>
                  <a:schemeClr val="accent3">
                    <a:lumMod val="25000"/>
                  </a:schemeClr>
                </a:solidFill>
                <a:latin typeface="Arial"/>
                <a:cs typeface="Arial"/>
              </a:rPr>
              <a:t>The plot reveals a notable trend in </a:t>
            </a:r>
            <a:r>
              <a:rPr lang="en-US" sz="2200" b="1" dirty="0">
                <a:solidFill>
                  <a:schemeClr val="accent3">
                    <a:lumMod val="25000"/>
                  </a:schemeClr>
                </a:solidFill>
                <a:latin typeface="Arial"/>
                <a:cs typeface="Arial"/>
              </a:rPr>
              <a:t>LEO (Low Earth Orbit)</a:t>
            </a:r>
            <a:r>
              <a:rPr lang="en-US" sz="2200" dirty="0">
                <a:solidFill>
                  <a:schemeClr val="accent3">
                    <a:lumMod val="25000"/>
                  </a:schemeClr>
                </a:solidFill>
                <a:latin typeface="Arial"/>
                <a:cs typeface="Arial"/>
              </a:rPr>
              <a:t> missions:</a:t>
            </a:r>
            <a:endParaRPr lang="en-US">
              <a:solidFill>
                <a:schemeClr val="accent3">
                  <a:lumMod val="25000"/>
                </a:schemeClr>
              </a:solidFill>
              <a:latin typeface="Arial"/>
              <a:cs typeface="Arial"/>
            </a:endParaRPr>
          </a:p>
          <a:p>
            <a:r>
              <a:rPr lang="en-US" sz="2200" b="1" dirty="0">
                <a:solidFill>
                  <a:schemeClr val="accent3">
                    <a:lumMod val="25000"/>
                  </a:schemeClr>
                </a:solidFill>
                <a:latin typeface="Arial"/>
                <a:cs typeface="Arial"/>
              </a:rPr>
              <a:t>Higher flight numbers</a:t>
            </a:r>
            <a:r>
              <a:rPr lang="en-US" sz="2200" dirty="0">
                <a:solidFill>
                  <a:schemeClr val="accent3">
                    <a:lumMod val="25000"/>
                  </a:schemeClr>
                </a:solidFill>
                <a:latin typeface="Arial"/>
                <a:cs typeface="Arial"/>
              </a:rPr>
              <a:t> are generally associated with </a:t>
            </a:r>
            <a:r>
              <a:rPr lang="en-US" sz="2200" b="1" dirty="0">
                <a:solidFill>
                  <a:schemeClr val="accent3">
                    <a:lumMod val="25000"/>
                  </a:schemeClr>
                </a:solidFill>
                <a:latin typeface="Arial"/>
                <a:cs typeface="Arial"/>
              </a:rPr>
              <a:t>increased success rates</a:t>
            </a:r>
            <a:r>
              <a:rPr lang="en-US" sz="2200" dirty="0">
                <a:solidFill>
                  <a:schemeClr val="accent3">
                    <a:lumMod val="25000"/>
                  </a:schemeClr>
                </a:solidFill>
                <a:latin typeface="Arial"/>
                <a:cs typeface="Arial"/>
              </a:rPr>
              <a:t>, suggesting that operational experience and iterative improvements may enhance reliability for LEO launches.</a:t>
            </a:r>
            <a:endParaRPr lang="en-US">
              <a:solidFill>
                <a:schemeClr val="accent3">
                  <a:lumMod val="25000"/>
                </a:schemeClr>
              </a:solidFill>
              <a:latin typeface="Arial"/>
              <a:cs typeface="Arial"/>
            </a:endParaRPr>
          </a:p>
          <a:p>
            <a:r>
              <a:rPr lang="en-US" sz="2200" dirty="0">
                <a:solidFill>
                  <a:schemeClr val="accent3">
                    <a:lumMod val="25000"/>
                  </a:schemeClr>
                </a:solidFill>
                <a:latin typeface="Arial"/>
                <a:cs typeface="Arial"/>
              </a:rPr>
              <a:t>In contrast, for </a:t>
            </a:r>
            <a:r>
              <a:rPr lang="en-US" sz="2200" b="1" dirty="0">
                <a:solidFill>
                  <a:schemeClr val="accent3">
                    <a:lumMod val="25000"/>
                  </a:schemeClr>
                </a:solidFill>
                <a:latin typeface="Arial"/>
                <a:cs typeface="Arial"/>
              </a:rPr>
              <a:t>GTO (Geostationary Transfer Orbit)</a:t>
            </a:r>
            <a:r>
              <a:rPr lang="en-US" sz="2200" dirty="0">
                <a:solidFill>
                  <a:schemeClr val="accent3">
                    <a:lumMod val="25000"/>
                  </a:schemeClr>
                </a:solidFill>
                <a:latin typeface="Arial"/>
                <a:cs typeface="Arial"/>
              </a:rPr>
              <a:t> missions:</a:t>
            </a:r>
            <a:endParaRPr lang="en-US">
              <a:solidFill>
                <a:schemeClr val="accent3">
                  <a:lumMod val="25000"/>
                </a:schemeClr>
              </a:solidFill>
              <a:latin typeface="Arial"/>
              <a:cs typeface="Arial"/>
            </a:endParaRPr>
          </a:p>
          <a:p>
            <a:r>
              <a:rPr lang="en-US" sz="2200" dirty="0">
                <a:solidFill>
                  <a:schemeClr val="accent3">
                    <a:lumMod val="25000"/>
                  </a:schemeClr>
                </a:solidFill>
                <a:latin typeface="Arial"/>
                <a:cs typeface="Arial"/>
              </a:rPr>
              <a:t>There appears to be </a:t>
            </a:r>
            <a:r>
              <a:rPr lang="en-US" sz="2200" b="1" dirty="0">
                <a:solidFill>
                  <a:schemeClr val="accent3">
                    <a:lumMod val="25000"/>
                  </a:schemeClr>
                </a:solidFill>
                <a:latin typeface="Arial"/>
                <a:cs typeface="Arial"/>
              </a:rPr>
              <a:t>no clear correlation</a:t>
            </a:r>
            <a:r>
              <a:rPr lang="en-US" sz="2200" dirty="0">
                <a:solidFill>
                  <a:schemeClr val="accent3">
                    <a:lumMod val="25000"/>
                  </a:schemeClr>
                </a:solidFill>
                <a:latin typeface="Arial"/>
                <a:cs typeface="Arial"/>
              </a:rPr>
              <a:t> between flight number and success, indicating that other factors — such as mission complexity, payload characteristics, or external conditions — may play a more dominant role in determining outcomes.</a:t>
            </a:r>
            <a:endParaRPr lang="en-US">
              <a:solidFill>
                <a:schemeClr val="accent3">
                  <a:lumMod val="25000"/>
                </a:schemeClr>
              </a:solidFill>
              <a:latin typeface="Arial"/>
              <a:cs typeface="Arial"/>
            </a:endParaRPr>
          </a:p>
          <a:p>
            <a:endParaRPr lang="en-US" sz="2200" dirty="0">
              <a:solidFill>
                <a:schemeClr val="accent3">
                  <a:lumMod val="25000"/>
                </a:schemeClr>
              </a:solidFill>
              <a:latin typeface="Arial"/>
              <a:cs typeface="Arial"/>
            </a:endParaRPr>
          </a:p>
        </p:txBody>
      </p:sp>
      <p:pic>
        <p:nvPicPr>
          <p:cNvPr id="5" name="Content Placeholder 4" descr="A graph with blue and orange dots&#10;&#10;AI-generated content may be incorrect.">
            <a:extLst>
              <a:ext uri="{FF2B5EF4-FFF2-40B4-BE49-F238E27FC236}">
                <a16:creationId xmlns:a16="http://schemas.microsoft.com/office/drawing/2014/main" id="{39AC3B8A-8BAF-C20B-F0D2-3BA755D208D9}"/>
              </a:ext>
            </a:extLst>
          </p:cNvPr>
          <p:cNvPicPr>
            <a:picLocks noGrp="1" noChangeAspect="1"/>
          </p:cNvPicPr>
          <p:nvPr>
            <p:ph sz="half" idx="2"/>
          </p:nvPr>
        </p:nvPicPr>
        <p:blipFill>
          <a:blip r:embed="rId2"/>
          <a:stretch>
            <a:fillRect/>
          </a:stretch>
        </p:blipFill>
        <p:spPr>
          <a:xfrm>
            <a:off x="5863774" y="1432058"/>
            <a:ext cx="5961740" cy="4563571"/>
          </a:xfrm>
          <a:prstGeom prst="rect">
            <a:avLst/>
          </a:prstGeom>
        </p:spPr>
      </p:pic>
    </p:spTree>
    <p:extLst>
      <p:ext uri="{BB962C8B-B14F-4D97-AF65-F5344CB8AC3E}">
        <p14:creationId xmlns:p14="http://schemas.microsoft.com/office/powerpoint/2010/main" val="2231425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04CE9-EAA5-86F0-5101-EA9B5B2EE502}"/>
              </a:ext>
            </a:extLst>
          </p:cNvPr>
          <p:cNvSpPr>
            <a:spLocks noGrp="1"/>
          </p:cNvSpPr>
          <p:nvPr>
            <p:ph type="title"/>
          </p:nvPr>
        </p:nvSpPr>
        <p:spPr>
          <a:xfrm>
            <a:off x="838200" y="365125"/>
            <a:ext cx="10515600" cy="1481870"/>
          </a:xfrm>
        </p:spPr>
        <p:txBody>
          <a:bodyPr/>
          <a:lstStyle/>
          <a:p>
            <a:r>
              <a:rPr lang="en-US" sz="3700" dirty="0">
                <a:solidFill>
                  <a:srgbClr val="C00000"/>
                </a:solidFill>
                <a:latin typeface="Arial"/>
              </a:rPr>
              <a:t>PAYLOAD vs. ORBIT TYPE</a:t>
            </a:r>
          </a:p>
          <a:p>
            <a:endParaRPr lang="en-US" dirty="0"/>
          </a:p>
        </p:txBody>
      </p:sp>
      <p:sp>
        <p:nvSpPr>
          <p:cNvPr id="3" name="Content Placeholder 2">
            <a:extLst>
              <a:ext uri="{FF2B5EF4-FFF2-40B4-BE49-F238E27FC236}">
                <a16:creationId xmlns:a16="http://schemas.microsoft.com/office/drawing/2014/main" id="{BE49BE0E-7348-73B4-E898-B2C960C1FCD6}"/>
              </a:ext>
            </a:extLst>
          </p:cNvPr>
          <p:cNvSpPr>
            <a:spLocks noGrp="1"/>
          </p:cNvSpPr>
          <p:nvPr>
            <p:ph sz="half" idx="1"/>
          </p:nvPr>
        </p:nvSpPr>
        <p:spPr>
          <a:xfrm>
            <a:off x="838200" y="1443893"/>
            <a:ext cx="5220676" cy="4728307"/>
          </a:xfrm>
        </p:spPr>
        <p:txBody>
          <a:bodyPr vert="horz" lIns="91440" tIns="45720" rIns="91440" bIns="45720" rtlCol="0" anchor="t">
            <a:normAutofit fontScale="77500" lnSpcReduction="20000"/>
          </a:bodyPr>
          <a:lstStyle/>
          <a:p>
            <a:pPr marL="0" indent="0">
              <a:buNone/>
            </a:pPr>
            <a:r>
              <a:rPr lang="en-US" dirty="0">
                <a:latin typeface="IBM Plex Sans"/>
              </a:rPr>
              <a:t>🛰</a:t>
            </a:r>
            <a:r>
              <a:rPr lang="en-US" dirty="0">
                <a:solidFill>
                  <a:srgbClr val="0072C3"/>
                </a:solidFill>
                <a:latin typeface="Arial"/>
                <a:cs typeface="Arial"/>
              </a:rPr>
              <a:t>️</a:t>
            </a:r>
            <a:r>
              <a:rPr lang="en-US" b="1" dirty="0">
                <a:solidFill>
                  <a:srgbClr val="0072C3"/>
                </a:solidFill>
                <a:latin typeface="Arial"/>
                <a:cs typeface="Arial"/>
              </a:rPr>
              <a:t> Payload Mass vs. Orbit Type and Landing Success</a:t>
            </a:r>
          </a:p>
          <a:p>
            <a:r>
              <a:rPr lang="en-US" dirty="0">
                <a:latin typeface="Arial"/>
                <a:cs typeface="Arial"/>
              </a:rPr>
              <a:t>The data suggests that </a:t>
            </a:r>
            <a:r>
              <a:rPr lang="en-US" b="1" dirty="0">
                <a:latin typeface="Arial"/>
                <a:cs typeface="Arial"/>
              </a:rPr>
              <a:t>heavier payloads</a:t>
            </a:r>
            <a:r>
              <a:rPr lang="en-US" dirty="0">
                <a:latin typeface="Arial"/>
                <a:cs typeface="Arial"/>
              </a:rPr>
              <a:t> are more frequently associated with </a:t>
            </a:r>
            <a:r>
              <a:rPr lang="en-US" b="1" dirty="0">
                <a:latin typeface="Arial"/>
                <a:cs typeface="Arial"/>
              </a:rPr>
              <a:t>successful landings</a:t>
            </a:r>
            <a:r>
              <a:rPr lang="en-US" dirty="0">
                <a:latin typeface="Arial"/>
                <a:cs typeface="Arial"/>
              </a:rPr>
              <a:t> when targeting the following orbits:</a:t>
            </a:r>
          </a:p>
          <a:p>
            <a:r>
              <a:rPr lang="en-US" b="1" dirty="0">
                <a:latin typeface="Arial"/>
                <a:cs typeface="Arial"/>
              </a:rPr>
              <a:t>PO (Polar Orbit)</a:t>
            </a:r>
            <a:endParaRPr lang="en-US">
              <a:latin typeface="Arial"/>
              <a:cs typeface="Arial"/>
            </a:endParaRPr>
          </a:p>
          <a:p>
            <a:r>
              <a:rPr lang="en-US" b="1" dirty="0">
                <a:latin typeface="Arial"/>
                <a:cs typeface="Arial"/>
              </a:rPr>
              <a:t>LEO (Low Earth Orbit)</a:t>
            </a:r>
            <a:endParaRPr lang="en-US">
              <a:latin typeface="Arial"/>
              <a:cs typeface="Arial"/>
            </a:endParaRPr>
          </a:p>
          <a:p>
            <a:r>
              <a:rPr lang="en-US" b="1" dirty="0">
                <a:latin typeface="Arial"/>
                <a:cs typeface="Arial"/>
              </a:rPr>
              <a:t>ISS (International Space Station)</a:t>
            </a:r>
            <a:endParaRPr lang="en-US" dirty="0">
              <a:latin typeface="Arial"/>
              <a:cs typeface="Arial"/>
            </a:endParaRPr>
          </a:p>
          <a:p>
            <a:r>
              <a:rPr lang="en-US" dirty="0">
                <a:latin typeface="Arial"/>
                <a:cs typeface="Arial"/>
              </a:rPr>
              <a:t>This trend may reflect the operational maturity and mission familiarity of these orbits, where robust planning, optimized rocket configurations, and refined landing protocols contribute to higher success rates — even under heavier payload conditions.</a:t>
            </a:r>
          </a:p>
          <a:p>
            <a:endParaRPr lang="en-US" dirty="0">
              <a:latin typeface="Arial"/>
              <a:cs typeface="Arial"/>
            </a:endParaRPr>
          </a:p>
        </p:txBody>
      </p:sp>
      <p:pic>
        <p:nvPicPr>
          <p:cNvPr id="5" name="Content Placeholder 4" descr="A graph with numbers and dots&#10;&#10;AI-generated content may be incorrect.">
            <a:extLst>
              <a:ext uri="{FF2B5EF4-FFF2-40B4-BE49-F238E27FC236}">
                <a16:creationId xmlns:a16="http://schemas.microsoft.com/office/drawing/2014/main" id="{E506A6AF-AD15-F1CC-E666-1833F2722C79}"/>
              </a:ext>
            </a:extLst>
          </p:cNvPr>
          <p:cNvPicPr>
            <a:picLocks noGrp="1" noChangeAspect="1"/>
          </p:cNvPicPr>
          <p:nvPr>
            <p:ph sz="half" idx="2"/>
          </p:nvPr>
        </p:nvPicPr>
        <p:blipFill>
          <a:blip r:embed="rId2"/>
          <a:stretch>
            <a:fillRect/>
          </a:stretch>
        </p:blipFill>
        <p:spPr>
          <a:xfrm>
            <a:off x="5931228" y="1437779"/>
            <a:ext cx="5761238" cy="4395355"/>
          </a:xfrm>
          <a:prstGeom prst="rect">
            <a:avLst/>
          </a:prstGeom>
        </p:spPr>
      </p:pic>
    </p:spTree>
    <p:extLst>
      <p:ext uri="{BB962C8B-B14F-4D97-AF65-F5344CB8AC3E}">
        <p14:creationId xmlns:p14="http://schemas.microsoft.com/office/powerpoint/2010/main" val="22304210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20BB8-4E8F-E547-6085-ED47F2C179B4}"/>
              </a:ext>
            </a:extLst>
          </p:cNvPr>
          <p:cNvSpPr>
            <a:spLocks noGrp="1"/>
          </p:cNvSpPr>
          <p:nvPr>
            <p:ph type="title"/>
          </p:nvPr>
        </p:nvSpPr>
        <p:spPr/>
        <p:txBody>
          <a:bodyPr/>
          <a:lstStyle/>
          <a:p>
            <a:r>
              <a:rPr lang="en-US" sz="3600" dirty="0">
                <a:solidFill>
                  <a:srgbClr val="C00000"/>
                </a:solidFill>
                <a:latin typeface="Arial"/>
              </a:rPr>
              <a:t>LAUNCH SUCCESS YEARLY TREND</a:t>
            </a:r>
          </a:p>
          <a:p>
            <a:endParaRPr lang="en-US" dirty="0"/>
          </a:p>
        </p:txBody>
      </p:sp>
      <p:sp>
        <p:nvSpPr>
          <p:cNvPr id="3" name="Content Placeholder 2">
            <a:extLst>
              <a:ext uri="{FF2B5EF4-FFF2-40B4-BE49-F238E27FC236}">
                <a16:creationId xmlns:a16="http://schemas.microsoft.com/office/drawing/2014/main" id="{51C93C15-92A4-3173-F2C0-ECC68208ADB0}"/>
              </a:ext>
            </a:extLst>
          </p:cNvPr>
          <p:cNvSpPr>
            <a:spLocks noGrp="1"/>
          </p:cNvSpPr>
          <p:nvPr>
            <p:ph sz="half" idx="1"/>
          </p:nvPr>
        </p:nvSpPr>
        <p:spPr>
          <a:xfrm>
            <a:off x="838200" y="1391790"/>
            <a:ext cx="5220676" cy="4780410"/>
          </a:xfrm>
        </p:spPr>
        <p:txBody>
          <a:bodyPr vert="horz" lIns="91440" tIns="45720" rIns="91440" bIns="45720" rtlCol="0" anchor="t">
            <a:normAutofit/>
          </a:bodyPr>
          <a:lstStyle/>
          <a:p>
            <a:pPr marL="0" indent="0">
              <a:buNone/>
            </a:pPr>
            <a:r>
              <a:rPr lang="en-US">
                <a:latin typeface="IBM Plex Sans"/>
              </a:rPr>
              <a:t>📈</a:t>
            </a:r>
            <a:r>
              <a:rPr lang="en-US" b="1" dirty="0">
                <a:solidFill>
                  <a:srgbClr val="0072C3"/>
                </a:solidFill>
                <a:latin typeface="Arial"/>
                <a:cs typeface="Arial"/>
              </a:rPr>
              <a:t> </a:t>
            </a:r>
            <a:r>
              <a:rPr lang="en-US" sz="2400" b="1">
                <a:solidFill>
                  <a:srgbClr val="0072C3"/>
                </a:solidFill>
                <a:latin typeface="Arial"/>
                <a:cs typeface="Arial"/>
              </a:rPr>
              <a:t>Temporal Trend in Launch Success (2013–2020)</a:t>
            </a:r>
          </a:p>
          <a:p>
            <a:r>
              <a:rPr lang="en-US" sz="2000" dirty="0">
                <a:latin typeface="Arial"/>
                <a:cs typeface="Arial"/>
              </a:rPr>
              <a:t>The plotted data reveals a </a:t>
            </a:r>
            <a:r>
              <a:rPr lang="en-US" sz="2000" b="1" dirty="0">
                <a:latin typeface="Arial"/>
                <a:cs typeface="Arial"/>
              </a:rPr>
              <a:t>steady upward trend in launch success rates</a:t>
            </a:r>
            <a:r>
              <a:rPr lang="en-US" sz="2000" dirty="0">
                <a:latin typeface="Arial"/>
                <a:cs typeface="Arial"/>
              </a:rPr>
              <a:t> from </a:t>
            </a:r>
            <a:r>
              <a:rPr lang="en-US" sz="2000" b="1" dirty="0">
                <a:latin typeface="Arial"/>
                <a:cs typeface="Arial"/>
              </a:rPr>
              <a:t>2013 through 2020</a:t>
            </a:r>
            <a:r>
              <a:rPr lang="en-US" sz="2000" dirty="0">
                <a:latin typeface="Arial"/>
                <a:cs typeface="Arial"/>
              </a:rPr>
              <a:t>.</a:t>
            </a:r>
          </a:p>
          <a:p>
            <a:r>
              <a:rPr lang="en-US" sz="2000" dirty="0">
                <a:latin typeface="Arial"/>
                <a:cs typeface="Arial"/>
              </a:rPr>
              <a:t> This consistent improvement likely reflects SpaceX’s growing operational expertise, iterative engineering enhancements, and increased reliability of booster recovery systems over time.</a:t>
            </a:r>
          </a:p>
          <a:p>
            <a:endParaRPr lang="en-US" dirty="0"/>
          </a:p>
        </p:txBody>
      </p:sp>
      <p:pic>
        <p:nvPicPr>
          <p:cNvPr id="5" name="Content Placeholder 4" descr="A graph with a line going up&#10;&#10;AI-generated content may be incorrect.">
            <a:extLst>
              <a:ext uri="{FF2B5EF4-FFF2-40B4-BE49-F238E27FC236}">
                <a16:creationId xmlns:a16="http://schemas.microsoft.com/office/drawing/2014/main" id="{91EE79B2-D224-56F9-72F5-1F6D0D926782}"/>
              </a:ext>
            </a:extLst>
          </p:cNvPr>
          <p:cNvPicPr>
            <a:picLocks noGrp="1" noChangeAspect="1"/>
          </p:cNvPicPr>
          <p:nvPr>
            <p:ph sz="half" idx="2"/>
          </p:nvPr>
        </p:nvPicPr>
        <p:blipFill>
          <a:blip r:embed="rId2"/>
          <a:stretch>
            <a:fillRect/>
          </a:stretch>
        </p:blipFill>
        <p:spPr>
          <a:xfrm>
            <a:off x="6022407" y="1413635"/>
            <a:ext cx="5331393" cy="4059388"/>
          </a:xfrm>
          <a:prstGeom prst="rect">
            <a:avLst/>
          </a:prstGeom>
        </p:spPr>
      </p:pic>
    </p:spTree>
    <p:extLst>
      <p:ext uri="{BB962C8B-B14F-4D97-AF65-F5344CB8AC3E}">
        <p14:creationId xmlns:p14="http://schemas.microsoft.com/office/powerpoint/2010/main" val="22873569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CAB8DD8-742A-6E82-EBF8-236D5D252F0D}"/>
              </a:ext>
            </a:extLst>
          </p:cNvPr>
          <p:cNvSpPr txBox="1"/>
          <p:nvPr/>
        </p:nvSpPr>
        <p:spPr>
          <a:xfrm>
            <a:off x="833641" y="1615179"/>
            <a:ext cx="10850358"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dirty="0">
                <a:solidFill>
                  <a:srgbClr val="C00000"/>
                </a:solidFill>
                <a:latin typeface="Arial"/>
                <a:cs typeface="Arial"/>
              </a:rPr>
              <a:t>EXOPLORATORY DATA ANALYSIS WITH SQL</a:t>
            </a:r>
          </a:p>
        </p:txBody>
      </p:sp>
    </p:spTree>
    <p:extLst>
      <p:ext uri="{BB962C8B-B14F-4D97-AF65-F5344CB8AC3E}">
        <p14:creationId xmlns:p14="http://schemas.microsoft.com/office/powerpoint/2010/main" val="15185725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F9EC7-FD50-0CE1-240D-6D2FFB2F9702}"/>
              </a:ext>
            </a:extLst>
          </p:cNvPr>
          <p:cNvSpPr>
            <a:spLocks noGrp="1"/>
          </p:cNvSpPr>
          <p:nvPr>
            <p:ph type="title"/>
          </p:nvPr>
        </p:nvSpPr>
        <p:spPr/>
        <p:txBody>
          <a:bodyPr/>
          <a:lstStyle/>
          <a:p>
            <a:r>
              <a:rPr lang="en-US" sz="3700" dirty="0">
                <a:solidFill>
                  <a:srgbClr val="C00000"/>
                </a:solidFill>
                <a:latin typeface="Arial"/>
              </a:rPr>
              <a:t>ALL LAUNCH SITE NAMES</a:t>
            </a:r>
          </a:p>
          <a:p>
            <a:endParaRPr lang="en-US" dirty="0"/>
          </a:p>
        </p:txBody>
      </p:sp>
      <p:sp>
        <p:nvSpPr>
          <p:cNvPr id="3" name="Content Placeholder 2">
            <a:extLst>
              <a:ext uri="{FF2B5EF4-FFF2-40B4-BE49-F238E27FC236}">
                <a16:creationId xmlns:a16="http://schemas.microsoft.com/office/drawing/2014/main" id="{76DACE26-1006-220F-EB01-3DA1C5D8E13C}"/>
              </a:ext>
            </a:extLst>
          </p:cNvPr>
          <p:cNvSpPr>
            <a:spLocks noGrp="1"/>
          </p:cNvSpPr>
          <p:nvPr>
            <p:ph sz="half" idx="1"/>
          </p:nvPr>
        </p:nvSpPr>
        <p:spPr/>
        <p:txBody>
          <a:bodyPr vert="horz" lIns="91440" tIns="45720" rIns="91440" bIns="45720" rtlCol="0" anchor="t">
            <a:normAutofit/>
          </a:bodyPr>
          <a:lstStyle/>
          <a:p>
            <a:pPr marL="0" indent="0">
              <a:buNone/>
            </a:pPr>
            <a:r>
              <a:rPr lang="en-US" sz="2400" b="1" dirty="0">
                <a:solidFill>
                  <a:srgbClr val="0072C3"/>
                </a:solidFill>
                <a:latin typeface="Arial"/>
                <a:cs typeface="Arial"/>
              </a:rPr>
              <a:t>🧮 Extracting Unique Launch Sites with SQL</a:t>
            </a:r>
            <a:endParaRPr lang="en-US"/>
          </a:p>
          <a:p>
            <a:r>
              <a:rPr lang="en-US" sz="2000" dirty="0">
                <a:latin typeface="Arial"/>
                <a:cs typeface="Arial"/>
              </a:rPr>
              <a:t>To identify </a:t>
            </a:r>
            <a:r>
              <a:rPr lang="en-US" sz="2000" b="1" dirty="0">
                <a:latin typeface="Arial"/>
                <a:cs typeface="Arial"/>
              </a:rPr>
              <a:t>distinct launch sites</a:t>
            </a:r>
            <a:r>
              <a:rPr lang="en-US" sz="2000" dirty="0">
                <a:latin typeface="Arial"/>
                <a:cs typeface="Arial"/>
              </a:rPr>
              <a:t> from the SpaceX dataset, we used the SQL keyword DISTINCT. This ensures that each launch site appears only once in the query result, eliminating duplicate entries.</a:t>
            </a:r>
          </a:p>
          <a:p>
            <a:endParaRPr lang="en-US" dirty="0"/>
          </a:p>
        </p:txBody>
      </p:sp>
      <p:pic>
        <p:nvPicPr>
          <p:cNvPr id="5" name="Content Placeholder 4" descr="A screenshot of a computer&#10;&#10;AI-generated content may be incorrect.">
            <a:extLst>
              <a:ext uri="{FF2B5EF4-FFF2-40B4-BE49-F238E27FC236}">
                <a16:creationId xmlns:a16="http://schemas.microsoft.com/office/drawing/2014/main" id="{FCDFD94F-DCDE-6C20-21FD-5C7FC9EC3A79}"/>
              </a:ext>
            </a:extLst>
          </p:cNvPr>
          <p:cNvPicPr>
            <a:picLocks noGrp="1" noChangeAspect="1"/>
          </p:cNvPicPr>
          <p:nvPr>
            <p:ph sz="half" idx="2"/>
          </p:nvPr>
        </p:nvPicPr>
        <p:blipFill>
          <a:blip r:embed="rId2"/>
          <a:stretch>
            <a:fillRect/>
          </a:stretch>
        </p:blipFill>
        <p:spPr>
          <a:xfrm>
            <a:off x="6009381" y="1865041"/>
            <a:ext cx="5344419" cy="2856985"/>
          </a:xfrm>
          <a:prstGeom prst="rect">
            <a:avLst/>
          </a:prstGeom>
        </p:spPr>
      </p:pic>
    </p:spTree>
    <p:extLst>
      <p:ext uri="{BB962C8B-B14F-4D97-AF65-F5344CB8AC3E}">
        <p14:creationId xmlns:p14="http://schemas.microsoft.com/office/powerpoint/2010/main" val="3472447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C904D-1F98-7042-55B1-CE401C27CFFF}"/>
              </a:ext>
            </a:extLst>
          </p:cNvPr>
          <p:cNvSpPr>
            <a:spLocks noGrp="1"/>
          </p:cNvSpPr>
          <p:nvPr>
            <p:ph type="title"/>
          </p:nvPr>
        </p:nvSpPr>
        <p:spPr/>
        <p:txBody>
          <a:bodyPr/>
          <a:lstStyle/>
          <a:p>
            <a:r>
              <a:rPr lang="en-US" sz="3700" dirty="0">
                <a:solidFill>
                  <a:srgbClr val="C00000"/>
                </a:solidFill>
                <a:latin typeface="Arial"/>
              </a:rPr>
              <a:t>LAUNCH SITE NAMES BEGIN WITH 'CCA'</a:t>
            </a:r>
          </a:p>
          <a:p>
            <a:endParaRPr lang="en-US" dirty="0"/>
          </a:p>
        </p:txBody>
      </p:sp>
      <p:sp>
        <p:nvSpPr>
          <p:cNvPr id="3" name="Content Placeholder 2">
            <a:extLst>
              <a:ext uri="{FF2B5EF4-FFF2-40B4-BE49-F238E27FC236}">
                <a16:creationId xmlns:a16="http://schemas.microsoft.com/office/drawing/2014/main" id="{6ECA08C9-27DF-7AE8-8701-931A810E0261}"/>
              </a:ext>
            </a:extLst>
          </p:cNvPr>
          <p:cNvSpPr>
            <a:spLocks noGrp="1"/>
          </p:cNvSpPr>
          <p:nvPr>
            <p:ph sz="half" idx="1"/>
          </p:nvPr>
        </p:nvSpPr>
        <p:spPr>
          <a:xfrm>
            <a:off x="838200" y="1442962"/>
            <a:ext cx="5217885" cy="4729238"/>
          </a:xfrm>
        </p:spPr>
        <p:txBody>
          <a:bodyPr vert="horz" lIns="91440" tIns="45720" rIns="91440" bIns="45720" rtlCol="0" anchor="t">
            <a:normAutofit/>
          </a:bodyPr>
          <a:lstStyle/>
          <a:p>
            <a:pPr marL="0" indent="0">
              <a:buNone/>
            </a:pPr>
            <a:r>
              <a:rPr lang="en-US" sz="2000" dirty="0">
                <a:latin typeface="Arial"/>
                <a:cs typeface="Arial"/>
              </a:rPr>
              <a:t>🔍 </a:t>
            </a:r>
            <a:r>
              <a:rPr lang="en-US" sz="2400" b="1" dirty="0">
                <a:solidFill>
                  <a:srgbClr val="0072C3"/>
                </a:solidFill>
                <a:latin typeface="Arial"/>
                <a:cs typeface="Arial"/>
              </a:rPr>
              <a:t>Filtering Launch Sites by Prefix</a:t>
            </a:r>
          </a:p>
          <a:p>
            <a:r>
              <a:rPr lang="en-US" sz="2000" dirty="0">
                <a:latin typeface="Arial"/>
                <a:cs typeface="Arial"/>
              </a:rPr>
              <a:t>To retrieve a sample of launch sites that </a:t>
            </a:r>
            <a:r>
              <a:rPr lang="en-US" sz="2000" b="1" dirty="0">
                <a:latin typeface="Arial"/>
                <a:cs typeface="Arial"/>
              </a:rPr>
              <a:t>begin with 'CCA'</a:t>
            </a:r>
            <a:r>
              <a:rPr lang="en-US" sz="2000" dirty="0">
                <a:latin typeface="Arial"/>
                <a:cs typeface="Arial"/>
              </a:rPr>
              <a:t>, we extended our previous query using the LIKE operator with a wildcard and limited the output to just 5 records for inspection.</a:t>
            </a:r>
          </a:p>
          <a:p>
            <a:r>
              <a:rPr lang="en-US" sz="2000" b="1" dirty="0">
                <a:solidFill>
                  <a:srgbClr val="0072C3"/>
                </a:solidFill>
                <a:latin typeface="Arial"/>
                <a:cs typeface="Arial"/>
              </a:rPr>
              <a:t>LIKE 'CCA%'</a:t>
            </a:r>
            <a:r>
              <a:rPr lang="en-US" sz="2000" dirty="0">
                <a:latin typeface="Arial"/>
                <a:cs typeface="Arial"/>
              </a:rPr>
              <a:t> filters for launch site names that start with 'CCA'. </a:t>
            </a:r>
          </a:p>
          <a:p>
            <a:r>
              <a:rPr lang="en-US" sz="2000" b="1" dirty="0">
                <a:solidFill>
                  <a:srgbClr val="0072C3"/>
                </a:solidFill>
                <a:latin typeface="Arial"/>
                <a:cs typeface="Arial"/>
              </a:rPr>
              <a:t>LIMIT 5</a:t>
            </a:r>
            <a:r>
              <a:rPr lang="en-US" sz="2000" dirty="0">
                <a:latin typeface="Arial"/>
                <a:cs typeface="Arial"/>
              </a:rPr>
              <a:t> restricts the output to the first five matching records.</a:t>
            </a:r>
          </a:p>
          <a:p>
            <a:r>
              <a:rPr lang="en-US" sz="2000" dirty="0">
                <a:latin typeface="Arial"/>
                <a:cs typeface="Arial"/>
              </a:rPr>
              <a:t>This query helps quickly verify the presence and format of launch sites associated with Cape Canaveral, such as 'CCAFS LC-40'.</a:t>
            </a:r>
          </a:p>
          <a:p>
            <a:endParaRPr lang="en-US" sz="2000" dirty="0">
              <a:latin typeface="Arial"/>
              <a:cs typeface="Arial"/>
            </a:endParaRPr>
          </a:p>
        </p:txBody>
      </p:sp>
      <p:pic>
        <p:nvPicPr>
          <p:cNvPr id="5" name="Content Placeholder 4" descr="A screenshot of a computer&#10;&#10;AI-generated content may be incorrect.">
            <a:extLst>
              <a:ext uri="{FF2B5EF4-FFF2-40B4-BE49-F238E27FC236}">
                <a16:creationId xmlns:a16="http://schemas.microsoft.com/office/drawing/2014/main" id="{9C8C7940-1B3B-A27B-FE13-0F708B7EBD0B}"/>
              </a:ext>
            </a:extLst>
          </p:cNvPr>
          <p:cNvPicPr>
            <a:picLocks noGrp="1" noChangeAspect="1"/>
          </p:cNvPicPr>
          <p:nvPr>
            <p:ph sz="half" idx="2"/>
          </p:nvPr>
        </p:nvPicPr>
        <p:blipFill>
          <a:blip r:embed="rId2"/>
          <a:stretch>
            <a:fillRect/>
          </a:stretch>
        </p:blipFill>
        <p:spPr>
          <a:xfrm>
            <a:off x="6117773" y="1589971"/>
            <a:ext cx="5236027" cy="4199361"/>
          </a:xfrm>
          <a:prstGeom prst="rect">
            <a:avLst/>
          </a:prstGeom>
        </p:spPr>
      </p:pic>
    </p:spTree>
    <p:extLst>
      <p:ext uri="{BB962C8B-B14F-4D97-AF65-F5344CB8AC3E}">
        <p14:creationId xmlns:p14="http://schemas.microsoft.com/office/powerpoint/2010/main" val="355376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648B5-84CC-D458-567A-D2605A52FDCF}"/>
              </a:ext>
            </a:extLst>
          </p:cNvPr>
          <p:cNvSpPr>
            <a:spLocks noGrp="1"/>
          </p:cNvSpPr>
          <p:nvPr>
            <p:ph type="title"/>
          </p:nvPr>
        </p:nvSpPr>
        <p:spPr/>
        <p:txBody>
          <a:bodyPr/>
          <a:lstStyle/>
          <a:p>
            <a:r>
              <a:rPr lang="en-US" dirty="0">
                <a:solidFill>
                  <a:srgbClr val="C00000"/>
                </a:solidFill>
                <a:latin typeface="Arial"/>
              </a:rPr>
              <a:t>TOTAL PAYLOAD MASS</a:t>
            </a:r>
          </a:p>
        </p:txBody>
      </p:sp>
      <p:sp>
        <p:nvSpPr>
          <p:cNvPr id="3" name="Content Placeholder 2">
            <a:extLst>
              <a:ext uri="{FF2B5EF4-FFF2-40B4-BE49-F238E27FC236}">
                <a16:creationId xmlns:a16="http://schemas.microsoft.com/office/drawing/2014/main" id="{D2A429CD-8E74-B396-B1FF-E5D22E0B9FE5}"/>
              </a:ext>
            </a:extLst>
          </p:cNvPr>
          <p:cNvSpPr>
            <a:spLocks noGrp="1"/>
          </p:cNvSpPr>
          <p:nvPr>
            <p:ph sz="half" idx="1"/>
          </p:nvPr>
        </p:nvSpPr>
        <p:spPr>
          <a:xfrm>
            <a:off x="838200" y="1394581"/>
            <a:ext cx="5217885" cy="4777619"/>
          </a:xfrm>
        </p:spPr>
        <p:txBody>
          <a:bodyPr vert="horz" lIns="91440" tIns="45720" rIns="91440" bIns="45720" rtlCol="0" anchor="t">
            <a:normAutofit/>
          </a:bodyPr>
          <a:lstStyle/>
          <a:p>
            <a:pPr marL="0" indent="0">
              <a:lnSpc>
                <a:spcPct val="100000"/>
              </a:lnSpc>
              <a:spcBef>
                <a:spcPts val="1400"/>
              </a:spcBef>
              <a:buNone/>
            </a:pPr>
            <a:r>
              <a:rPr lang="en-US" sz="2000" dirty="0">
                <a:solidFill>
                  <a:schemeClr val="accent3">
                    <a:lumMod val="25000"/>
                  </a:schemeClr>
                </a:solidFill>
                <a:latin typeface="Arial"/>
                <a:cs typeface="Arial"/>
              </a:rPr>
              <a:t>The SQL query returned a cumulative payload of 45,596 kg for NASA‑contracted booster missions.</a:t>
            </a:r>
          </a:p>
          <a:p>
            <a:r>
              <a:rPr lang="en-US" sz="2000" b="1" dirty="0">
                <a:solidFill>
                  <a:schemeClr val="accent3">
                    <a:lumMod val="25000"/>
                  </a:schemeClr>
                </a:solidFill>
                <a:latin typeface="Arial"/>
                <a:cs typeface="Arial"/>
              </a:rPr>
              <a:t>WHERE Customer = 'NASA (CRS)'</a:t>
            </a:r>
            <a:r>
              <a:rPr lang="en-US" sz="2000" dirty="0">
                <a:solidFill>
                  <a:schemeClr val="accent3">
                    <a:lumMod val="25000"/>
                  </a:schemeClr>
                </a:solidFill>
                <a:latin typeface="Arial"/>
                <a:cs typeface="Arial"/>
              </a:rPr>
              <a:t> → filters the dataset to only NASA missions. </a:t>
            </a:r>
          </a:p>
          <a:p>
            <a:r>
              <a:rPr lang="en-US" sz="2000" b="1" dirty="0">
                <a:solidFill>
                  <a:schemeClr val="accent3">
                    <a:lumMod val="25000"/>
                  </a:schemeClr>
                </a:solidFill>
                <a:latin typeface="Arial"/>
                <a:cs typeface="Arial"/>
              </a:rPr>
              <a:t>SUM(</a:t>
            </a:r>
            <a:r>
              <a:rPr lang="en-US" sz="2000" b="1" err="1">
                <a:solidFill>
                  <a:schemeClr val="accent3">
                    <a:lumMod val="25000"/>
                  </a:schemeClr>
                </a:solidFill>
                <a:latin typeface="Arial"/>
                <a:cs typeface="Arial"/>
              </a:rPr>
              <a:t>PayloadMass</a:t>
            </a:r>
            <a:r>
              <a:rPr lang="en-US" sz="2000" b="1" dirty="0">
                <a:solidFill>
                  <a:schemeClr val="accent3">
                    <a:lumMod val="25000"/>
                  </a:schemeClr>
                </a:solidFill>
                <a:latin typeface="Arial"/>
                <a:cs typeface="Arial"/>
              </a:rPr>
              <a:t>)</a:t>
            </a:r>
            <a:r>
              <a:rPr lang="en-US" sz="2000" dirty="0">
                <a:solidFill>
                  <a:schemeClr val="accent3">
                    <a:lumMod val="25000"/>
                  </a:schemeClr>
                </a:solidFill>
                <a:latin typeface="Arial"/>
                <a:cs typeface="Arial"/>
              </a:rPr>
              <a:t> → adds up all payload masses for those missions.</a:t>
            </a:r>
          </a:p>
          <a:p>
            <a:r>
              <a:rPr lang="en-US" sz="2000" b="1" dirty="0">
                <a:solidFill>
                  <a:schemeClr val="accent3">
                    <a:lumMod val="25000"/>
                  </a:schemeClr>
                </a:solidFill>
                <a:latin typeface="Arial"/>
                <a:cs typeface="Arial"/>
              </a:rPr>
              <a:t>AS </a:t>
            </a:r>
            <a:r>
              <a:rPr lang="en-US" sz="2000" b="1" err="1">
                <a:solidFill>
                  <a:schemeClr val="accent3">
                    <a:lumMod val="25000"/>
                  </a:schemeClr>
                </a:solidFill>
                <a:latin typeface="Arial"/>
                <a:cs typeface="Arial"/>
              </a:rPr>
              <a:t>Total_Pay_load</a:t>
            </a:r>
            <a:r>
              <a:rPr lang="en-US" sz="2000" dirty="0">
                <a:solidFill>
                  <a:schemeClr val="accent3">
                    <a:lumMod val="25000"/>
                  </a:schemeClr>
                </a:solidFill>
                <a:latin typeface="Arial"/>
                <a:cs typeface="Arial"/>
              </a:rPr>
              <a:t> → labels the result column for clarity.</a:t>
            </a:r>
          </a:p>
          <a:p>
            <a:pPr marL="0" indent="0">
              <a:lnSpc>
                <a:spcPct val="100000"/>
              </a:lnSpc>
              <a:spcBef>
                <a:spcPts val="1400"/>
              </a:spcBef>
              <a:buNone/>
            </a:pPr>
            <a:endParaRPr lang="en-US" sz="2000" dirty="0">
              <a:solidFill>
                <a:schemeClr val="accent3">
                  <a:lumMod val="25000"/>
                </a:schemeClr>
              </a:solidFill>
              <a:latin typeface="Arial"/>
              <a:cs typeface="Arial"/>
            </a:endParaRPr>
          </a:p>
        </p:txBody>
      </p:sp>
      <p:pic>
        <p:nvPicPr>
          <p:cNvPr id="5" name="Content Placeholder 4" descr="A screenshot of a computer&#10;&#10;AI-generated content may be incorrect.">
            <a:extLst>
              <a:ext uri="{FF2B5EF4-FFF2-40B4-BE49-F238E27FC236}">
                <a16:creationId xmlns:a16="http://schemas.microsoft.com/office/drawing/2014/main" id="{E3E7D9F5-42B0-35FC-442F-F9F970BDEB35}"/>
              </a:ext>
            </a:extLst>
          </p:cNvPr>
          <p:cNvPicPr>
            <a:picLocks noGrp="1" noChangeAspect="1"/>
          </p:cNvPicPr>
          <p:nvPr>
            <p:ph sz="half" idx="2"/>
          </p:nvPr>
        </p:nvPicPr>
        <p:blipFill>
          <a:blip r:embed="rId2"/>
          <a:stretch>
            <a:fillRect/>
          </a:stretch>
        </p:blipFill>
        <p:spPr>
          <a:xfrm>
            <a:off x="6105678" y="1724255"/>
            <a:ext cx="5810550" cy="2654747"/>
          </a:xfrm>
          <a:prstGeom prst="rect">
            <a:avLst/>
          </a:prstGeom>
        </p:spPr>
      </p:pic>
    </p:spTree>
    <p:extLst>
      <p:ext uri="{BB962C8B-B14F-4D97-AF65-F5344CB8AC3E}">
        <p14:creationId xmlns:p14="http://schemas.microsoft.com/office/powerpoint/2010/main" val="30472141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81DF9-42E1-E365-A5A7-9C95F71D3B24}"/>
              </a:ext>
            </a:extLst>
          </p:cNvPr>
          <p:cNvSpPr>
            <a:spLocks noGrp="1"/>
          </p:cNvSpPr>
          <p:nvPr>
            <p:ph type="title"/>
          </p:nvPr>
        </p:nvSpPr>
        <p:spPr/>
        <p:txBody>
          <a:bodyPr/>
          <a:lstStyle/>
          <a:p>
            <a:r>
              <a:rPr lang="en-US" sz="3700" dirty="0">
                <a:solidFill>
                  <a:srgbClr val="FF0000"/>
                </a:solidFill>
                <a:latin typeface="Arial"/>
              </a:rPr>
              <a:t>AVERAGE PAYLOAD </a:t>
            </a:r>
            <a:r>
              <a:rPr lang="en-US" sz="3700">
                <a:solidFill>
                  <a:srgbClr val="FF0000"/>
                </a:solidFill>
                <a:latin typeface="Arial"/>
              </a:rPr>
              <a:t>MASS BY F9 v1.1</a:t>
            </a:r>
          </a:p>
          <a:p>
            <a:endParaRPr lang="en-US" dirty="0"/>
          </a:p>
        </p:txBody>
      </p:sp>
      <p:sp>
        <p:nvSpPr>
          <p:cNvPr id="3" name="Content Placeholder 2">
            <a:extLst>
              <a:ext uri="{FF2B5EF4-FFF2-40B4-BE49-F238E27FC236}">
                <a16:creationId xmlns:a16="http://schemas.microsoft.com/office/drawing/2014/main" id="{1E4A73B7-FF45-9B01-67CB-1222915F2FDD}"/>
              </a:ext>
            </a:extLst>
          </p:cNvPr>
          <p:cNvSpPr>
            <a:spLocks noGrp="1"/>
          </p:cNvSpPr>
          <p:nvPr>
            <p:ph sz="half" idx="1"/>
          </p:nvPr>
        </p:nvSpPr>
        <p:spPr/>
        <p:txBody>
          <a:bodyPr vert="horz" lIns="91440" tIns="45720" rIns="91440" bIns="45720" rtlCol="0" anchor="t">
            <a:normAutofit/>
          </a:bodyPr>
          <a:lstStyle/>
          <a:p>
            <a:pPr marL="0" indent="0">
              <a:buNone/>
            </a:pPr>
            <a:r>
              <a:rPr lang="en-US" sz="2000" b="1" dirty="0">
                <a:latin typeface="Arial"/>
                <a:cs typeface="Arial"/>
              </a:rPr>
              <a:t>An aggregate SQL query was executed to determine the mean payload mass associated with Falcon 9 v1.1 booster missions. The computed average payload was approximately 2,928.4 kilograms.</a:t>
            </a:r>
            <a:endParaRPr lang="en-US" sz="2000">
              <a:latin typeface="Arial"/>
              <a:cs typeface="Arial"/>
            </a:endParaRPr>
          </a:p>
          <a:p>
            <a:endParaRPr lang="en-US" sz="2000" dirty="0">
              <a:latin typeface="Arial"/>
              <a:cs typeface="Arial"/>
            </a:endParaRPr>
          </a:p>
          <a:p>
            <a:r>
              <a:rPr lang="en-US" sz="2000" b="1" dirty="0">
                <a:latin typeface="Arial"/>
                <a:cs typeface="Arial"/>
              </a:rPr>
              <a:t>Method</a:t>
            </a:r>
            <a:r>
              <a:rPr lang="en-US" sz="2000" dirty="0">
                <a:latin typeface="Arial"/>
                <a:cs typeface="Arial"/>
              </a:rPr>
              <a:t> → aggregate SQL query </a:t>
            </a:r>
          </a:p>
          <a:p>
            <a:r>
              <a:rPr lang="en-US" sz="2000" b="1" dirty="0">
                <a:latin typeface="Arial"/>
                <a:cs typeface="Arial"/>
              </a:rPr>
              <a:t>Scope</a:t>
            </a:r>
            <a:r>
              <a:rPr lang="en-US" sz="2000" dirty="0">
                <a:latin typeface="Arial"/>
                <a:cs typeface="Arial"/>
              </a:rPr>
              <a:t> → Falcon 9 v1.1 booster missions</a:t>
            </a:r>
          </a:p>
          <a:p>
            <a:r>
              <a:rPr lang="en-US" sz="2000" b="1" dirty="0">
                <a:latin typeface="Arial"/>
                <a:cs typeface="Arial"/>
              </a:rPr>
              <a:t>Result</a:t>
            </a:r>
            <a:r>
              <a:rPr lang="en-US" sz="2000" dirty="0">
                <a:latin typeface="Arial"/>
                <a:cs typeface="Arial"/>
              </a:rPr>
              <a:t> → 2,928.4 kg</a:t>
            </a:r>
          </a:p>
          <a:p>
            <a:pPr marL="0" indent="0">
              <a:buNone/>
            </a:pPr>
            <a:endParaRPr lang="en-US" dirty="0"/>
          </a:p>
        </p:txBody>
      </p:sp>
      <p:pic>
        <p:nvPicPr>
          <p:cNvPr id="5" name="Content Placeholder 4" descr="A screenshot of a computer&#10;&#10;AI-generated content may be incorrect.">
            <a:extLst>
              <a:ext uri="{FF2B5EF4-FFF2-40B4-BE49-F238E27FC236}">
                <a16:creationId xmlns:a16="http://schemas.microsoft.com/office/drawing/2014/main" id="{2A324E13-CF1D-B389-B32F-AF7334393777}"/>
              </a:ext>
            </a:extLst>
          </p:cNvPr>
          <p:cNvPicPr>
            <a:picLocks noGrp="1" noChangeAspect="1"/>
          </p:cNvPicPr>
          <p:nvPr>
            <p:ph sz="half" idx="2"/>
          </p:nvPr>
        </p:nvPicPr>
        <p:blipFill>
          <a:blip r:embed="rId2"/>
          <a:stretch>
            <a:fillRect/>
          </a:stretch>
        </p:blipFill>
        <p:spPr>
          <a:xfrm>
            <a:off x="6135030" y="1680502"/>
            <a:ext cx="5218770" cy="2775884"/>
          </a:xfrm>
          <a:prstGeom prst="rect">
            <a:avLst/>
          </a:prstGeom>
        </p:spPr>
      </p:pic>
    </p:spTree>
    <p:extLst>
      <p:ext uri="{BB962C8B-B14F-4D97-AF65-F5344CB8AC3E}">
        <p14:creationId xmlns:p14="http://schemas.microsoft.com/office/powerpoint/2010/main" val="1896413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3FEF4-B3A0-0EB3-24AD-00CDFB258ED5}"/>
              </a:ext>
            </a:extLst>
          </p:cNvPr>
          <p:cNvSpPr>
            <a:spLocks noGrp="1"/>
          </p:cNvSpPr>
          <p:nvPr>
            <p:ph type="title"/>
          </p:nvPr>
        </p:nvSpPr>
        <p:spPr/>
        <p:txBody>
          <a:bodyPr/>
          <a:lstStyle/>
          <a:p>
            <a:r>
              <a:rPr lang="en-US" sz="3600" dirty="0">
                <a:solidFill>
                  <a:srgbClr val="FF0000"/>
                </a:solidFill>
                <a:latin typeface="Arial"/>
              </a:rPr>
              <a:t>FIRST SUCCESS GROUND LANDING DATE</a:t>
            </a:r>
          </a:p>
          <a:p>
            <a:endParaRPr lang="en-US" dirty="0"/>
          </a:p>
        </p:txBody>
      </p:sp>
      <p:sp>
        <p:nvSpPr>
          <p:cNvPr id="3" name="Content Placeholder 2">
            <a:extLst>
              <a:ext uri="{FF2B5EF4-FFF2-40B4-BE49-F238E27FC236}">
                <a16:creationId xmlns:a16="http://schemas.microsoft.com/office/drawing/2014/main" id="{F53340BD-CEBC-F450-833D-3C64BB4CA5E8}"/>
              </a:ext>
            </a:extLst>
          </p:cNvPr>
          <p:cNvSpPr>
            <a:spLocks noGrp="1"/>
          </p:cNvSpPr>
          <p:nvPr>
            <p:ph sz="half" idx="1"/>
          </p:nvPr>
        </p:nvSpPr>
        <p:spPr>
          <a:xfrm>
            <a:off x="838200" y="1406677"/>
            <a:ext cx="5223933" cy="4765523"/>
          </a:xfrm>
        </p:spPr>
        <p:txBody>
          <a:bodyPr vert="horz" lIns="91440" tIns="45720" rIns="91440" bIns="45720" rtlCol="0" anchor="t">
            <a:normAutofit/>
          </a:bodyPr>
          <a:lstStyle/>
          <a:p>
            <a:endParaRPr lang="en-US" sz="2000" dirty="0">
              <a:latin typeface="Arial"/>
              <a:cs typeface="Arial"/>
            </a:endParaRPr>
          </a:p>
          <a:p>
            <a:pPr indent="0">
              <a:buNone/>
            </a:pPr>
            <a:r>
              <a:rPr lang="en-US" sz="2000" b="1">
                <a:latin typeface="Arial"/>
                <a:cs typeface="Arial"/>
              </a:rPr>
              <a:t>Our observation shows that the first ground pad landing success took place on December 22, 2015.</a:t>
            </a:r>
            <a:r>
              <a:rPr lang="en-US" sz="2000" dirty="0">
                <a:latin typeface="Arial"/>
                <a:cs typeface="Arial"/>
              </a:rPr>
              <a:t> </a:t>
            </a:r>
          </a:p>
          <a:p>
            <a:pPr marL="0" indent="0">
              <a:buNone/>
            </a:pPr>
            <a:endParaRPr lang="en-US" dirty="0"/>
          </a:p>
        </p:txBody>
      </p:sp>
      <p:pic>
        <p:nvPicPr>
          <p:cNvPr id="5" name="Content Placeholder 4" descr="A screenshot of a computer error message&#10;&#10;AI-generated content may be incorrect.">
            <a:extLst>
              <a:ext uri="{FF2B5EF4-FFF2-40B4-BE49-F238E27FC236}">
                <a16:creationId xmlns:a16="http://schemas.microsoft.com/office/drawing/2014/main" id="{FF75EC1B-962A-BD1D-7C4E-0A69DC040ACD}"/>
              </a:ext>
            </a:extLst>
          </p:cNvPr>
          <p:cNvPicPr>
            <a:picLocks noGrp="1" noChangeAspect="1"/>
          </p:cNvPicPr>
          <p:nvPr>
            <p:ph sz="half" idx="2"/>
          </p:nvPr>
        </p:nvPicPr>
        <p:blipFill>
          <a:blip r:embed="rId2"/>
          <a:stretch>
            <a:fillRect/>
          </a:stretch>
        </p:blipFill>
        <p:spPr>
          <a:xfrm>
            <a:off x="6135915" y="1840470"/>
            <a:ext cx="5217885" cy="2724698"/>
          </a:xfrm>
          <a:prstGeom prst="rect">
            <a:avLst/>
          </a:prstGeom>
        </p:spPr>
      </p:pic>
    </p:spTree>
    <p:extLst>
      <p:ext uri="{BB962C8B-B14F-4D97-AF65-F5344CB8AC3E}">
        <p14:creationId xmlns:p14="http://schemas.microsoft.com/office/powerpoint/2010/main" val="803988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63E89-58E0-C8D6-8AEA-A528763AA744}"/>
              </a:ext>
            </a:extLst>
          </p:cNvPr>
          <p:cNvSpPr>
            <a:spLocks noGrp="1"/>
          </p:cNvSpPr>
          <p:nvPr>
            <p:ph type="title"/>
          </p:nvPr>
        </p:nvSpPr>
        <p:spPr/>
        <p:txBody>
          <a:bodyPr/>
          <a:lstStyle/>
          <a:p>
            <a:r>
              <a:rPr lang="en-US" sz="2800" dirty="0">
                <a:solidFill>
                  <a:srgbClr val="C00000"/>
                </a:solidFill>
                <a:latin typeface="Arial"/>
              </a:rPr>
              <a:t>Successful Drone Ship Landing with Payload between4000 and 6000</a:t>
            </a:r>
          </a:p>
          <a:p>
            <a:endParaRPr lang="en-US" sz="2000" dirty="0">
              <a:solidFill>
                <a:srgbClr val="C00000"/>
              </a:solidFill>
              <a:latin typeface="Arial"/>
            </a:endParaRPr>
          </a:p>
        </p:txBody>
      </p:sp>
      <p:pic>
        <p:nvPicPr>
          <p:cNvPr id="5" name="Content Placeholder 4" descr="A screenshot of a computer&#10;&#10;AI-generated content may be incorrect.">
            <a:extLst>
              <a:ext uri="{FF2B5EF4-FFF2-40B4-BE49-F238E27FC236}">
                <a16:creationId xmlns:a16="http://schemas.microsoft.com/office/drawing/2014/main" id="{93438914-6755-2CFE-C959-0BAD3981C0C8}"/>
              </a:ext>
            </a:extLst>
          </p:cNvPr>
          <p:cNvPicPr>
            <a:picLocks noGrp="1" noChangeAspect="1"/>
          </p:cNvPicPr>
          <p:nvPr>
            <p:ph sz="half" idx="1"/>
          </p:nvPr>
        </p:nvPicPr>
        <p:blipFill>
          <a:blip r:embed="rId2"/>
          <a:stretch>
            <a:fillRect/>
          </a:stretch>
        </p:blipFill>
        <p:spPr>
          <a:xfrm>
            <a:off x="6004932" y="1597449"/>
            <a:ext cx="5460380" cy="3264135"/>
          </a:xfrm>
          <a:prstGeom prst="rect">
            <a:avLst/>
          </a:prstGeom>
        </p:spPr>
      </p:pic>
      <p:sp>
        <p:nvSpPr>
          <p:cNvPr id="4" name="Content Placeholder 3">
            <a:extLst>
              <a:ext uri="{FF2B5EF4-FFF2-40B4-BE49-F238E27FC236}">
                <a16:creationId xmlns:a16="http://schemas.microsoft.com/office/drawing/2014/main" id="{1F1F7335-7F24-F9E7-0B30-260F5340B0B9}"/>
              </a:ext>
            </a:extLst>
          </p:cNvPr>
          <p:cNvSpPr>
            <a:spLocks noGrp="1"/>
          </p:cNvSpPr>
          <p:nvPr>
            <p:ph sz="half" idx="2"/>
          </p:nvPr>
        </p:nvSpPr>
        <p:spPr>
          <a:xfrm>
            <a:off x="726688" y="1476298"/>
            <a:ext cx="5181600" cy="4572000"/>
          </a:xfrm>
        </p:spPr>
        <p:txBody>
          <a:bodyPr vert="horz" lIns="91440" tIns="45720" rIns="91440" bIns="45720" rtlCol="0" anchor="t">
            <a:normAutofit/>
          </a:bodyPr>
          <a:lstStyle/>
          <a:p>
            <a:pPr marL="0" indent="0">
              <a:buNone/>
            </a:pPr>
            <a:r>
              <a:rPr lang="en-US" sz="2000" b="1" dirty="0">
                <a:latin typeface="Arial"/>
                <a:cs typeface="Arial"/>
              </a:rPr>
              <a:t>A WHERE clause was applied to isolate boosters that achieved successful drone‑ship landings. An AND condition was then introduced to further constrain the results to missions with payload masses between 4,000 and 6,000 kilograms.</a:t>
            </a:r>
            <a:endParaRPr lang="en-US" sz="2000" dirty="0">
              <a:latin typeface="Arial"/>
              <a:cs typeface="Arial"/>
            </a:endParaRPr>
          </a:p>
          <a:p>
            <a:pPr marL="0" indent="0">
              <a:buNone/>
            </a:pPr>
            <a:endParaRPr lang="en-US" sz="2000" dirty="0">
              <a:latin typeface="Arial"/>
              <a:cs typeface="Arial"/>
            </a:endParaRPr>
          </a:p>
          <a:p>
            <a:r>
              <a:rPr lang="en-US" sz="2000" b="1" dirty="0">
                <a:latin typeface="Arial"/>
                <a:cs typeface="Arial"/>
              </a:rPr>
              <a:t>Method</a:t>
            </a:r>
            <a:r>
              <a:rPr lang="en-US" sz="2000" dirty="0">
                <a:latin typeface="Arial"/>
                <a:cs typeface="Arial"/>
              </a:rPr>
              <a:t> → filtering with WHERE</a:t>
            </a:r>
          </a:p>
          <a:p>
            <a:r>
              <a:rPr lang="en-US" sz="2000" b="1" dirty="0">
                <a:latin typeface="Arial"/>
                <a:cs typeface="Arial"/>
              </a:rPr>
              <a:t>Criteria</a:t>
            </a:r>
            <a:r>
              <a:rPr lang="en-US" sz="2000" dirty="0">
                <a:latin typeface="Arial"/>
                <a:cs typeface="Arial"/>
              </a:rPr>
              <a:t> → success on drone ship</a:t>
            </a:r>
          </a:p>
          <a:p>
            <a:r>
              <a:rPr lang="en-US" sz="2000" b="1" dirty="0">
                <a:latin typeface="Arial"/>
                <a:cs typeface="Arial"/>
              </a:rPr>
              <a:t>Constraint</a:t>
            </a:r>
            <a:r>
              <a:rPr lang="en-US" sz="2000" dirty="0">
                <a:latin typeface="Arial"/>
                <a:cs typeface="Arial"/>
              </a:rPr>
              <a:t> → payload mass range</a:t>
            </a:r>
          </a:p>
          <a:p>
            <a:endParaRPr lang="en-US" sz="2000" dirty="0">
              <a:latin typeface="Arial"/>
              <a:cs typeface="Arial"/>
            </a:endParaRPr>
          </a:p>
        </p:txBody>
      </p:sp>
    </p:spTree>
    <p:extLst>
      <p:ext uri="{BB962C8B-B14F-4D97-AF65-F5344CB8AC3E}">
        <p14:creationId xmlns:p14="http://schemas.microsoft.com/office/powerpoint/2010/main" val="1488768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48DC5-8A48-2A34-31B9-FC8CB168CAED}"/>
              </a:ext>
            </a:extLst>
          </p:cNvPr>
          <p:cNvSpPr>
            <a:spLocks noGrp="1"/>
          </p:cNvSpPr>
          <p:nvPr>
            <p:ph type="title"/>
          </p:nvPr>
        </p:nvSpPr>
        <p:spPr>
          <a:xfrm>
            <a:off x="733926" y="304965"/>
            <a:ext cx="8565109" cy="1325563"/>
          </a:xfrm>
        </p:spPr>
        <p:txBody>
          <a:bodyPr anchor="ctr">
            <a:normAutofit/>
          </a:bodyPr>
          <a:lstStyle/>
          <a:p>
            <a:r>
              <a:rPr lang="en-US" dirty="0">
                <a:solidFill>
                  <a:schemeClr val="accent1">
                    <a:lumMod val="76000"/>
                  </a:schemeClr>
                </a:solidFill>
                <a:latin typeface="Arial"/>
              </a:rPr>
              <a:t>EXECUTIVE SUMMARY</a:t>
            </a:r>
          </a:p>
        </p:txBody>
      </p:sp>
      <p:sp>
        <p:nvSpPr>
          <p:cNvPr id="3" name="Content Placeholder 2">
            <a:extLst>
              <a:ext uri="{FF2B5EF4-FFF2-40B4-BE49-F238E27FC236}">
                <a16:creationId xmlns:a16="http://schemas.microsoft.com/office/drawing/2014/main" id="{06B44109-938A-7A63-C3A8-FDDB5C799EA5}"/>
              </a:ext>
            </a:extLst>
          </p:cNvPr>
          <p:cNvSpPr txBox="1">
            <a:spLocks/>
          </p:cNvSpPr>
          <p:nvPr/>
        </p:nvSpPr>
        <p:spPr>
          <a:xfrm>
            <a:off x="3946409" y="1644662"/>
            <a:ext cx="8121010" cy="448358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b="1" u="sng" dirty="0">
                <a:solidFill>
                  <a:srgbClr val="C00000"/>
                </a:solidFill>
                <a:latin typeface="Arial"/>
                <a:cs typeface="Arial"/>
              </a:rPr>
              <a:t>Summary of methodologies</a:t>
            </a:r>
            <a:endParaRPr lang="en-US" sz="2000" b="1" u="sng">
              <a:solidFill>
                <a:srgbClr val="C00000"/>
              </a:solidFill>
              <a:latin typeface="Arial"/>
              <a:cs typeface="Arial"/>
            </a:endParaRPr>
          </a:p>
          <a:p>
            <a:pPr lvl="1">
              <a:lnSpc>
                <a:spcPct val="100000"/>
              </a:lnSpc>
              <a:spcBef>
                <a:spcPts val="1400"/>
              </a:spcBef>
              <a:buChar char="-"/>
            </a:pPr>
            <a:r>
              <a:rPr lang="en-US" sz="2000" b="1" dirty="0">
                <a:solidFill>
                  <a:schemeClr val="bg1">
                    <a:lumMod val="49000"/>
                  </a:schemeClr>
                </a:solidFill>
                <a:latin typeface="Arial"/>
                <a:cs typeface="Arial"/>
              </a:rPr>
              <a:t>Data Collection through API, Web Scraping</a:t>
            </a:r>
          </a:p>
          <a:p>
            <a:pPr lvl="1">
              <a:lnSpc>
                <a:spcPct val="100000"/>
              </a:lnSpc>
              <a:spcBef>
                <a:spcPts val="1400"/>
              </a:spcBef>
              <a:buChar char="-"/>
            </a:pPr>
            <a:r>
              <a:rPr lang="en-US" sz="2000" b="1" dirty="0">
                <a:solidFill>
                  <a:schemeClr val="bg1">
                    <a:lumMod val="49000"/>
                  </a:schemeClr>
                </a:solidFill>
                <a:latin typeface="Arial"/>
                <a:cs typeface="Arial"/>
              </a:rPr>
              <a:t>Data Wrangling</a:t>
            </a:r>
          </a:p>
          <a:p>
            <a:pPr lvl="1">
              <a:lnSpc>
                <a:spcPct val="100000"/>
              </a:lnSpc>
              <a:spcBef>
                <a:spcPts val="1400"/>
              </a:spcBef>
              <a:buChar char="-"/>
            </a:pPr>
            <a:r>
              <a:rPr lang="en-US" sz="2000" b="1" dirty="0">
                <a:solidFill>
                  <a:schemeClr val="bg1">
                    <a:lumMod val="49000"/>
                  </a:schemeClr>
                </a:solidFill>
                <a:latin typeface="Arial"/>
                <a:cs typeface="Arial"/>
              </a:rPr>
              <a:t>Exploratory Data Analysis with SQL, Data Visualization</a:t>
            </a:r>
          </a:p>
          <a:p>
            <a:pPr lvl="1">
              <a:lnSpc>
                <a:spcPct val="100000"/>
              </a:lnSpc>
              <a:spcBef>
                <a:spcPts val="1400"/>
              </a:spcBef>
              <a:buChar char="-"/>
            </a:pPr>
            <a:r>
              <a:rPr lang="en-US" sz="2000" b="1" dirty="0">
                <a:solidFill>
                  <a:schemeClr val="bg1">
                    <a:lumMod val="49000"/>
                  </a:schemeClr>
                </a:solidFill>
                <a:latin typeface="Arial"/>
                <a:cs typeface="Arial"/>
              </a:rPr>
              <a:t>Interactive Visual Analytics with Folium</a:t>
            </a:r>
          </a:p>
          <a:p>
            <a:pPr lvl="1">
              <a:lnSpc>
                <a:spcPct val="100000"/>
              </a:lnSpc>
              <a:spcBef>
                <a:spcPts val="1400"/>
              </a:spcBef>
              <a:buChar char="-"/>
            </a:pPr>
            <a:r>
              <a:rPr lang="en-US" sz="2000" b="1" dirty="0">
                <a:solidFill>
                  <a:schemeClr val="bg1">
                    <a:lumMod val="49000"/>
                  </a:schemeClr>
                </a:solidFill>
                <a:latin typeface="Arial"/>
                <a:cs typeface="Arial"/>
              </a:rPr>
              <a:t>Machine Learning Prediction</a:t>
            </a:r>
          </a:p>
          <a:p>
            <a:pPr>
              <a:lnSpc>
                <a:spcPct val="100000"/>
              </a:lnSpc>
              <a:spcBef>
                <a:spcPts val="1400"/>
              </a:spcBef>
              <a:buFont typeface="Arial,Sans-Serif"/>
            </a:pPr>
            <a:r>
              <a:rPr lang="en-US" sz="2000" b="1" u="sng" dirty="0">
                <a:solidFill>
                  <a:srgbClr val="C00000"/>
                </a:solidFill>
                <a:latin typeface="Arial"/>
                <a:cs typeface="Arial"/>
              </a:rPr>
              <a:t>Summary of all results</a:t>
            </a:r>
            <a:endParaRPr lang="en-US" sz="2000" b="1" u="sng">
              <a:solidFill>
                <a:srgbClr val="C00000"/>
              </a:solidFill>
              <a:latin typeface="Arial"/>
              <a:cs typeface="Arial"/>
            </a:endParaRPr>
          </a:p>
          <a:p>
            <a:pPr lvl="1">
              <a:lnSpc>
                <a:spcPct val="100000"/>
              </a:lnSpc>
              <a:spcBef>
                <a:spcPts val="1400"/>
              </a:spcBef>
              <a:buFont typeface="Arial,Sans-Serif"/>
              <a:buChar char="-"/>
            </a:pPr>
            <a:r>
              <a:rPr lang="en-US" sz="2000" b="1" dirty="0">
                <a:solidFill>
                  <a:schemeClr val="bg1">
                    <a:lumMod val="49000"/>
                  </a:schemeClr>
                </a:solidFill>
                <a:latin typeface="Arial"/>
                <a:cs typeface="Arial"/>
              </a:rPr>
              <a:t>Predictive Analytics and Exploratory Data Analysis result</a:t>
            </a:r>
            <a:endParaRPr lang="en-US" sz="2000">
              <a:solidFill>
                <a:schemeClr val="bg1">
                  <a:lumMod val="49000"/>
                </a:schemeClr>
              </a:solidFill>
            </a:endParaRPr>
          </a:p>
          <a:p>
            <a:pPr lvl="1">
              <a:lnSpc>
                <a:spcPct val="100000"/>
              </a:lnSpc>
              <a:spcBef>
                <a:spcPts val="1400"/>
              </a:spcBef>
              <a:buFont typeface="Arial,Sans-Serif"/>
              <a:buChar char="-"/>
            </a:pPr>
            <a:r>
              <a:rPr lang="en-US" sz="2000" b="1" dirty="0">
                <a:solidFill>
                  <a:schemeClr val="bg1">
                    <a:lumMod val="49000"/>
                  </a:schemeClr>
                </a:solidFill>
                <a:latin typeface="Arial"/>
                <a:cs typeface="Arial"/>
              </a:rPr>
              <a:t>Interactive visualizations of data analysis</a:t>
            </a:r>
          </a:p>
          <a:p>
            <a:pPr lvl="1">
              <a:lnSpc>
                <a:spcPct val="100000"/>
              </a:lnSpc>
              <a:spcBef>
                <a:spcPts val="1400"/>
              </a:spcBef>
              <a:buFont typeface="Arial,Sans-Serif"/>
              <a:buChar char="-"/>
            </a:pPr>
            <a:endParaRPr lang="en-US" sz="2200" b="1" dirty="0">
              <a:solidFill>
                <a:schemeClr val="bg1">
                  <a:lumMod val="49000"/>
                </a:schemeClr>
              </a:solidFill>
              <a:latin typeface="Arial"/>
              <a:cs typeface="Arial"/>
            </a:endParaRPr>
          </a:p>
        </p:txBody>
      </p:sp>
      <p:pic>
        <p:nvPicPr>
          <p:cNvPr id="7" name="Picture 6">
            <a:extLst>
              <a:ext uri="{FF2B5EF4-FFF2-40B4-BE49-F238E27FC236}">
                <a16:creationId xmlns:a16="http://schemas.microsoft.com/office/drawing/2014/main" id="{DA6795A9-FE70-B337-8B17-B79ACA60A9C1}"/>
              </a:ext>
            </a:extLst>
          </p:cNvPr>
          <p:cNvPicPr>
            <a:picLocks noChangeAspect="1"/>
          </p:cNvPicPr>
          <p:nvPr/>
        </p:nvPicPr>
        <p:blipFill>
          <a:blip r:embed="rId3"/>
          <a:stretch>
            <a:fillRect/>
          </a:stretch>
        </p:blipFill>
        <p:spPr>
          <a:xfrm>
            <a:off x="945351" y="2187857"/>
            <a:ext cx="3194581" cy="3194581"/>
          </a:xfrm>
          <a:prstGeom prst="rect">
            <a:avLst/>
          </a:prstGeom>
        </p:spPr>
      </p:pic>
    </p:spTree>
    <p:custDataLst>
      <p:tags r:id="rId1"/>
    </p:custDataLst>
    <p:extLst>
      <p:ext uri="{BB962C8B-B14F-4D97-AF65-F5344CB8AC3E}">
        <p14:creationId xmlns:p14="http://schemas.microsoft.com/office/powerpoint/2010/main" val="15553854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D7544-7C3A-33A9-B1DE-D291E3BF22E0}"/>
              </a:ext>
            </a:extLst>
          </p:cNvPr>
          <p:cNvSpPr>
            <a:spLocks noGrp="1"/>
          </p:cNvSpPr>
          <p:nvPr>
            <p:ph type="title"/>
          </p:nvPr>
        </p:nvSpPr>
        <p:spPr>
          <a:xfrm>
            <a:off x="826105" y="365125"/>
            <a:ext cx="10527695" cy="1337658"/>
          </a:xfrm>
        </p:spPr>
        <p:txBody>
          <a:bodyPr/>
          <a:lstStyle/>
          <a:p>
            <a:r>
              <a:rPr lang="en-US" sz="3600" dirty="0">
                <a:solidFill>
                  <a:srgbClr val="C00000"/>
                </a:solidFill>
                <a:latin typeface="Arial"/>
              </a:rPr>
              <a:t>TOTAL NUMBER OF SUCCESSFUL AND FAILURE MISSION OUTCOMES</a:t>
            </a:r>
          </a:p>
          <a:p>
            <a:endParaRPr lang="en-US" dirty="0">
              <a:latin typeface="Arial"/>
            </a:endParaRPr>
          </a:p>
        </p:txBody>
      </p:sp>
      <p:sp>
        <p:nvSpPr>
          <p:cNvPr id="3" name="Content Placeholder 2">
            <a:extLst>
              <a:ext uri="{FF2B5EF4-FFF2-40B4-BE49-F238E27FC236}">
                <a16:creationId xmlns:a16="http://schemas.microsoft.com/office/drawing/2014/main" id="{08DB7776-661E-67D5-C281-103F7D7FE497}"/>
              </a:ext>
            </a:extLst>
          </p:cNvPr>
          <p:cNvSpPr>
            <a:spLocks noGrp="1"/>
          </p:cNvSpPr>
          <p:nvPr>
            <p:ph sz="half" idx="1"/>
          </p:nvPr>
        </p:nvSpPr>
        <p:spPr/>
        <p:txBody>
          <a:bodyPr vert="horz" lIns="91440" tIns="45720" rIns="91440" bIns="45720" rtlCol="0" anchor="t">
            <a:normAutofit/>
          </a:bodyPr>
          <a:lstStyle/>
          <a:p>
            <a:pPr marL="0" indent="0">
              <a:buNone/>
            </a:pPr>
            <a:r>
              <a:rPr lang="en-US" sz="2000" b="1" dirty="0">
                <a:latin typeface="Arial"/>
                <a:cs typeface="Arial"/>
              </a:rPr>
              <a:t>A wildcard operator (%) was applied within the WHERE clause to filter records where the </a:t>
            </a:r>
            <a:r>
              <a:rPr lang="en-US" sz="2000" b="1" dirty="0" err="1">
                <a:latin typeface="Arial"/>
                <a:cs typeface="Arial"/>
              </a:rPr>
              <a:t>MissionOutcome</a:t>
            </a:r>
            <a:r>
              <a:rPr lang="en-US" sz="2000" b="1" dirty="0">
                <a:latin typeface="Arial"/>
                <a:cs typeface="Arial"/>
              </a:rPr>
              <a:t> indicated either success or failure.</a:t>
            </a:r>
            <a:endParaRPr lang="en-US" sz="2000" dirty="0">
              <a:latin typeface="Arial"/>
              <a:cs typeface="Arial"/>
            </a:endParaRPr>
          </a:p>
          <a:p>
            <a:pPr marL="0" indent="0">
              <a:buNone/>
            </a:pPr>
            <a:endParaRPr lang="en-US" dirty="0"/>
          </a:p>
        </p:txBody>
      </p:sp>
      <p:pic>
        <p:nvPicPr>
          <p:cNvPr id="4" name="Content Placeholder 3" descr="A screenshot of a computer&#10;&#10;AI-generated content may be incorrect.">
            <a:extLst>
              <a:ext uri="{FF2B5EF4-FFF2-40B4-BE49-F238E27FC236}">
                <a16:creationId xmlns:a16="http://schemas.microsoft.com/office/drawing/2014/main" id="{1299C36B-6FA6-DC12-DF81-6728EEFCB541}"/>
              </a:ext>
            </a:extLst>
          </p:cNvPr>
          <p:cNvPicPr>
            <a:picLocks noGrp="1" noChangeAspect="1"/>
          </p:cNvPicPr>
          <p:nvPr>
            <p:ph sz="half" idx="2"/>
          </p:nvPr>
        </p:nvPicPr>
        <p:blipFill>
          <a:blip r:embed="rId2"/>
          <a:stretch>
            <a:fillRect/>
          </a:stretch>
        </p:blipFill>
        <p:spPr>
          <a:xfrm>
            <a:off x="6172200" y="3092035"/>
            <a:ext cx="5181600" cy="1588330"/>
          </a:xfrm>
          <a:prstGeom prst="rect">
            <a:avLst/>
          </a:prstGeom>
        </p:spPr>
      </p:pic>
    </p:spTree>
    <p:extLst>
      <p:ext uri="{BB962C8B-B14F-4D97-AF65-F5344CB8AC3E}">
        <p14:creationId xmlns:p14="http://schemas.microsoft.com/office/powerpoint/2010/main" val="37426856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AF715-25C9-1917-28FB-9C1831965630}"/>
              </a:ext>
            </a:extLst>
          </p:cNvPr>
          <p:cNvSpPr>
            <a:spLocks noGrp="1"/>
          </p:cNvSpPr>
          <p:nvPr>
            <p:ph type="title"/>
          </p:nvPr>
        </p:nvSpPr>
        <p:spPr/>
        <p:txBody>
          <a:bodyPr/>
          <a:lstStyle/>
          <a:p>
            <a:r>
              <a:rPr lang="en-US" sz="3700" dirty="0">
                <a:solidFill>
                  <a:srgbClr val="C00000"/>
                </a:solidFill>
                <a:latin typeface="Arial"/>
              </a:rPr>
              <a:t>BOOSTERS CARRIERS MAXIMUM PAYLOAD</a:t>
            </a:r>
            <a:endParaRPr lang="en-US">
              <a:solidFill>
                <a:srgbClr val="C00000"/>
              </a:solidFill>
              <a:latin typeface="Arial"/>
            </a:endParaRPr>
          </a:p>
        </p:txBody>
      </p:sp>
      <p:sp>
        <p:nvSpPr>
          <p:cNvPr id="3" name="Content Placeholder 2">
            <a:extLst>
              <a:ext uri="{FF2B5EF4-FFF2-40B4-BE49-F238E27FC236}">
                <a16:creationId xmlns:a16="http://schemas.microsoft.com/office/drawing/2014/main" id="{454FC26B-745A-E354-D20B-BBEA7BC07E69}"/>
              </a:ext>
            </a:extLst>
          </p:cNvPr>
          <p:cNvSpPr>
            <a:spLocks noGrp="1"/>
          </p:cNvSpPr>
          <p:nvPr>
            <p:ph sz="half" idx="1"/>
          </p:nvPr>
        </p:nvSpPr>
        <p:spPr/>
        <p:txBody>
          <a:bodyPr vert="horz" lIns="91440" tIns="45720" rIns="91440" bIns="45720" rtlCol="0" anchor="t">
            <a:normAutofit/>
          </a:bodyPr>
          <a:lstStyle/>
          <a:p>
            <a:r>
              <a:rPr lang="en-US" sz="2000" b="1" dirty="0">
                <a:latin typeface="Arial"/>
                <a:cs typeface="Arial"/>
              </a:rPr>
              <a:t>We identified the booster with the highest payload by combining a subquery in the WHERE clause with the MAX() function.</a:t>
            </a:r>
            <a:endParaRPr lang="en-US" sz="2000" dirty="0">
              <a:latin typeface="Arial"/>
              <a:cs typeface="Arial"/>
            </a:endParaRPr>
          </a:p>
          <a:p>
            <a:endParaRPr lang="en-US" sz="2000" dirty="0">
              <a:latin typeface="Arial"/>
              <a:cs typeface="Arial"/>
            </a:endParaRPr>
          </a:p>
        </p:txBody>
      </p:sp>
      <p:pic>
        <p:nvPicPr>
          <p:cNvPr id="5" name="Content Placeholder 4" descr="A screenshot of a computer&#10;&#10;AI-generated content may be incorrect.">
            <a:extLst>
              <a:ext uri="{FF2B5EF4-FFF2-40B4-BE49-F238E27FC236}">
                <a16:creationId xmlns:a16="http://schemas.microsoft.com/office/drawing/2014/main" id="{48494DAD-D258-09D4-7B09-B07B53462A65}"/>
              </a:ext>
            </a:extLst>
          </p:cNvPr>
          <p:cNvPicPr>
            <a:picLocks noGrp="1" noChangeAspect="1"/>
          </p:cNvPicPr>
          <p:nvPr>
            <p:ph sz="half" idx="2"/>
          </p:nvPr>
        </p:nvPicPr>
        <p:blipFill>
          <a:blip r:embed="rId2"/>
          <a:stretch>
            <a:fillRect/>
          </a:stretch>
        </p:blipFill>
        <p:spPr>
          <a:xfrm>
            <a:off x="6135915" y="1710241"/>
            <a:ext cx="5217885" cy="3638298"/>
          </a:xfrm>
          <a:prstGeom prst="rect">
            <a:avLst/>
          </a:prstGeom>
        </p:spPr>
      </p:pic>
    </p:spTree>
    <p:extLst>
      <p:ext uri="{BB962C8B-B14F-4D97-AF65-F5344CB8AC3E}">
        <p14:creationId xmlns:p14="http://schemas.microsoft.com/office/powerpoint/2010/main" val="22042265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2E599-352E-A982-997F-E175990253CB}"/>
              </a:ext>
            </a:extLst>
          </p:cNvPr>
          <p:cNvSpPr>
            <a:spLocks noGrp="1"/>
          </p:cNvSpPr>
          <p:nvPr>
            <p:ph type="title"/>
          </p:nvPr>
        </p:nvSpPr>
        <p:spPr/>
        <p:txBody>
          <a:bodyPr/>
          <a:lstStyle/>
          <a:p>
            <a:r>
              <a:rPr lang="en-US" sz="3700" dirty="0">
                <a:solidFill>
                  <a:srgbClr val="C00000"/>
                </a:solidFill>
                <a:latin typeface="Arial"/>
              </a:rPr>
              <a:t>2015 LAUNCH RECORDS</a:t>
            </a:r>
          </a:p>
          <a:p>
            <a:endParaRPr lang="en-US" dirty="0"/>
          </a:p>
        </p:txBody>
      </p:sp>
      <p:sp>
        <p:nvSpPr>
          <p:cNvPr id="3" name="Content Placeholder 2">
            <a:extLst>
              <a:ext uri="{FF2B5EF4-FFF2-40B4-BE49-F238E27FC236}">
                <a16:creationId xmlns:a16="http://schemas.microsoft.com/office/drawing/2014/main" id="{7E23EC66-0548-5D58-CD75-7B66BF274FEB}"/>
              </a:ext>
            </a:extLst>
          </p:cNvPr>
          <p:cNvSpPr>
            <a:spLocks noGrp="1"/>
          </p:cNvSpPr>
          <p:nvPr>
            <p:ph sz="half" idx="1"/>
          </p:nvPr>
        </p:nvSpPr>
        <p:spPr/>
        <p:txBody>
          <a:bodyPr vert="horz" lIns="91440" tIns="45720" rIns="91440" bIns="45720" rtlCol="0" anchor="t">
            <a:normAutofit/>
          </a:bodyPr>
          <a:lstStyle/>
          <a:p>
            <a:r>
              <a:rPr lang="en-US" sz="2000" b="1" dirty="0">
                <a:latin typeface="Arial"/>
                <a:cs typeface="Arial"/>
              </a:rPr>
              <a:t>A combination of WHERE, LIKE, AND, and BETWEEN conditions was employed to filter records of failed drone‑ship landings, along with their corresponding booster versions and launch site names, specifically for the year 2015.</a:t>
            </a:r>
            <a:endParaRPr lang="en-US" sz="2000" dirty="0">
              <a:latin typeface="Arial"/>
              <a:cs typeface="Arial"/>
            </a:endParaRPr>
          </a:p>
          <a:p>
            <a:endParaRPr lang="en-US" dirty="0"/>
          </a:p>
        </p:txBody>
      </p:sp>
      <p:pic>
        <p:nvPicPr>
          <p:cNvPr id="5" name="Content Placeholder 4" descr="A screenshot of a computer&#10;&#10;AI-generated content may be incorrect.">
            <a:extLst>
              <a:ext uri="{FF2B5EF4-FFF2-40B4-BE49-F238E27FC236}">
                <a16:creationId xmlns:a16="http://schemas.microsoft.com/office/drawing/2014/main" id="{736F7387-00FC-4F50-7375-32B772E8724C}"/>
              </a:ext>
            </a:extLst>
          </p:cNvPr>
          <p:cNvPicPr>
            <a:picLocks noGrp="1" noChangeAspect="1"/>
          </p:cNvPicPr>
          <p:nvPr>
            <p:ph sz="half" idx="2"/>
          </p:nvPr>
        </p:nvPicPr>
        <p:blipFill>
          <a:blip r:embed="rId2"/>
          <a:stretch>
            <a:fillRect/>
          </a:stretch>
        </p:blipFill>
        <p:spPr>
          <a:xfrm>
            <a:off x="6135030" y="1597345"/>
            <a:ext cx="5218770" cy="3134246"/>
          </a:xfrm>
          <a:prstGeom prst="rect">
            <a:avLst/>
          </a:prstGeom>
        </p:spPr>
      </p:pic>
    </p:spTree>
    <p:extLst>
      <p:ext uri="{BB962C8B-B14F-4D97-AF65-F5344CB8AC3E}">
        <p14:creationId xmlns:p14="http://schemas.microsoft.com/office/powerpoint/2010/main" val="31790213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E850D-CDB1-E41E-5873-758E90ED8C40}"/>
              </a:ext>
            </a:extLst>
          </p:cNvPr>
          <p:cNvSpPr>
            <a:spLocks noGrp="1"/>
          </p:cNvSpPr>
          <p:nvPr>
            <p:ph type="title"/>
          </p:nvPr>
        </p:nvSpPr>
        <p:spPr/>
        <p:txBody>
          <a:bodyPr/>
          <a:lstStyle/>
          <a:p>
            <a:r>
              <a:rPr lang="en-US" sz="3600" dirty="0">
                <a:solidFill>
                  <a:srgbClr val="C00000"/>
                </a:solidFill>
                <a:latin typeface="Arial"/>
              </a:rPr>
              <a:t>Rank Landing Outcomes Between 2010-06-04 and2017-03-20</a:t>
            </a:r>
          </a:p>
          <a:p>
            <a:endParaRPr lang="en-US" dirty="0">
              <a:latin typeface="Arial"/>
            </a:endParaRPr>
          </a:p>
        </p:txBody>
      </p:sp>
      <p:sp>
        <p:nvSpPr>
          <p:cNvPr id="3" name="Content Placeholder 2">
            <a:extLst>
              <a:ext uri="{FF2B5EF4-FFF2-40B4-BE49-F238E27FC236}">
                <a16:creationId xmlns:a16="http://schemas.microsoft.com/office/drawing/2014/main" id="{FDD435AA-1541-3052-6182-F646F9CD5E28}"/>
              </a:ext>
            </a:extLst>
          </p:cNvPr>
          <p:cNvSpPr>
            <a:spLocks noGrp="1"/>
          </p:cNvSpPr>
          <p:nvPr>
            <p:ph sz="half" idx="1"/>
          </p:nvPr>
        </p:nvSpPr>
        <p:spPr/>
        <p:txBody>
          <a:bodyPr vert="horz" lIns="91440" tIns="45720" rIns="91440" bIns="45720" rtlCol="0" anchor="t">
            <a:normAutofit/>
          </a:bodyPr>
          <a:lstStyle/>
          <a:p>
            <a:r>
              <a:rPr lang="en-US" sz="2000" b="1" dirty="0">
                <a:latin typeface="Arial"/>
                <a:cs typeface="Arial"/>
              </a:rPr>
              <a:t>We retrieved landing outcomes along with their counts, applying a WHERE clause to filter results within the date range from June 4, 2010 to March 20, 2017. </a:t>
            </a:r>
            <a:endParaRPr lang="en-US" sz="2000" dirty="0">
              <a:latin typeface="Arial"/>
              <a:cs typeface="Arial"/>
            </a:endParaRPr>
          </a:p>
          <a:p>
            <a:r>
              <a:rPr lang="en-US" sz="2000" b="1" dirty="0">
                <a:latin typeface="Arial"/>
                <a:cs typeface="Arial"/>
              </a:rPr>
              <a:t>The GROUP BY clause was then used to categorize the landing outcomes, and the ORDER BY clause arranged these grouped results in descending order.</a:t>
            </a:r>
            <a:endParaRPr lang="en-US" sz="2000">
              <a:latin typeface="Arial"/>
              <a:cs typeface="Arial"/>
            </a:endParaRPr>
          </a:p>
          <a:p>
            <a:endParaRPr lang="en-US" dirty="0"/>
          </a:p>
        </p:txBody>
      </p:sp>
      <p:pic>
        <p:nvPicPr>
          <p:cNvPr id="5" name="Content Placeholder 4" descr="A screenshot of a computer&#10;&#10;AI-generated content may be incorrect.">
            <a:extLst>
              <a:ext uri="{FF2B5EF4-FFF2-40B4-BE49-F238E27FC236}">
                <a16:creationId xmlns:a16="http://schemas.microsoft.com/office/drawing/2014/main" id="{E9CA7470-27D1-07DC-A329-BF3F604E03E4}"/>
              </a:ext>
            </a:extLst>
          </p:cNvPr>
          <p:cNvPicPr>
            <a:picLocks noGrp="1" noChangeAspect="1"/>
          </p:cNvPicPr>
          <p:nvPr>
            <p:ph sz="half" idx="2"/>
          </p:nvPr>
        </p:nvPicPr>
        <p:blipFill>
          <a:blip r:embed="rId2"/>
          <a:stretch>
            <a:fillRect/>
          </a:stretch>
        </p:blipFill>
        <p:spPr>
          <a:xfrm>
            <a:off x="6116445" y="1580729"/>
            <a:ext cx="5237355" cy="4573771"/>
          </a:xfrm>
          <a:prstGeom prst="rect">
            <a:avLst/>
          </a:prstGeom>
        </p:spPr>
      </p:pic>
    </p:spTree>
    <p:extLst>
      <p:ext uri="{BB962C8B-B14F-4D97-AF65-F5344CB8AC3E}">
        <p14:creationId xmlns:p14="http://schemas.microsoft.com/office/powerpoint/2010/main" val="30453586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556E25-F8E1-EDB7-ECFA-0CB61C84E5B1}"/>
              </a:ext>
            </a:extLst>
          </p:cNvPr>
          <p:cNvSpPr>
            <a:spLocks noGrp="1"/>
          </p:cNvSpPr>
          <p:nvPr>
            <p:ph type="ctrTitle"/>
          </p:nvPr>
        </p:nvSpPr>
        <p:spPr/>
        <p:txBody>
          <a:bodyPr/>
          <a:lstStyle/>
          <a:p>
            <a:r>
              <a:rPr lang="en-US" dirty="0">
                <a:solidFill>
                  <a:srgbClr val="C00000"/>
                </a:solidFill>
                <a:latin typeface="Arial"/>
              </a:rPr>
              <a:t>INTERACTIVE VISUAL ANALYTICS WITH FOLIUM</a:t>
            </a:r>
          </a:p>
        </p:txBody>
      </p:sp>
    </p:spTree>
    <p:extLst>
      <p:ext uri="{BB962C8B-B14F-4D97-AF65-F5344CB8AC3E}">
        <p14:creationId xmlns:p14="http://schemas.microsoft.com/office/powerpoint/2010/main" val="17596196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7A555-5358-FFE7-18E7-FA0258C3982C}"/>
              </a:ext>
            </a:extLst>
          </p:cNvPr>
          <p:cNvSpPr>
            <a:spLocks noGrp="1"/>
          </p:cNvSpPr>
          <p:nvPr>
            <p:ph type="title"/>
          </p:nvPr>
        </p:nvSpPr>
        <p:spPr/>
        <p:txBody>
          <a:bodyPr/>
          <a:lstStyle/>
          <a:p>
            <a:r>
              <a:rPr lang="en-US" dirty="0">
                <a:solidFill>
                  <a:srgbClr val="C00000"/>
                </a:solidFill>
                <a:latin typeface="IBM Plex Sans SemiBold"/>
              </a:rPr>
              <a:t>ALL LAUNCH SITES ON FOLIUM MAP</a:t>
            </a:r>
            <a:endParaRPr lang="en-US" dirty="0">
              <a:solidFill>
                <a:srgbClr val="C00000"/>
              </a:solidFill>
            </a:endParaRPr>
          </a:p>
        </p:txBody>
      </p:sp>
      <p:pic>
        <p:nvPicPr>
          <p:cNvPr id="5" name="Content Placeholder 4" descr="A map of the united states&#10;&#10;AI-generated content may be incorrect.">
            <a:extLst>
              <a:ext uri="{FF2B5EF4-FFF2-40B4-BE49-F238E27FC236}">
                <a16:creationId xmlns:a16="http://schemas.microsoft.com/office/drawing/2014/main" id="{D615656C-A1C7-2385-74B5-3BEC1DC8B0A2}"/>
              </a:ext>
            </a:extLst>
          </p:cNvPr>
          <p:cNvPicPr>
            <a:picLocks noGrp="1" noChangeAspect="1"/>
          </p:cNvPicPr>
          <p:nvPr>
            <p:ph sz="half" idx="1"/>
          </p:nvPr>
        </p:nvPicPr>
        <p:blipFill>
          <a:blip r:embed="rId2"/>
          <a:stretch>
            <a:fillRect/>
          </a:stretch>
        </p:blipFill>
        <p:spPr>
          <a:xfrm>
            <a:off x="838200" y="1809174"/>
            <a:ext cx="5218770" cy="3392053"/>
          </a:xfrm>
          <a:prstGeom prst="rect">
            <a:avLst/>
          </a:prstGeom>
        </p:spPr>
      </p:pic>
      <p:sp>
        <p:nvSpPr>
          <p:cNvPr id="4" name="Content Placeholder 3">
            <a:extLst>
              <a:ext uri="{FF2B5EF4-FFF2-40B4-BE49-F238E27FC236}">
                <a16:creationId xmlns:a16="http://schemas.microsoft.com/office/drawing/2014/main" id="{A1A1818D-1BF2-B93F-59DC-F0B7D3427CB1}"/>
              </a:ext>
            </a:extLst>
          </p:cNvPr>
          <p:cNvSpPr>
            <a:spLocks noGrp="1"/>
          </p:cNvSpPr>
          <p:nvPr>
            <p:ph sz="half" idx="2"/>
          </p:nvPr>
        </p:nvSpPr>
        <p:spPr/>
        <p:txBody>
          <a:bodyPr vert="horz" lIns="91440" tIns="45720" rIns="91440" bIns="45720" rtlCol="0" anchor="t">
            <a:normAutofit/>
          </a:bodyPr>
          <a:lstStyle/>
          <a:p>
            <a:r>
              <a:rPr lang="en-US" sz="2000" dirty="0">
                <a:latin typeface="Arial"/>
                <a:cs typeface="Arial"/>
              </a:rPr>
              <a:t>The launch sites are strategically located along the U.S. coasts to optimize orbital trajectories and ensure safe recovery zones.</a:t>
            </a:r>
          </a:p>
        </p:txBody>
      </p:sp>
    </p:spTree>
    <p:extLst>
      <p:ext uri="{BB962C8B-B14F-4D97-AF65-F5344CB8AC3E}">
        <p14:creationId xmlns:p14="http://schemas.microsoft.com/office/powerpoint/2010/main" val="34040361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A6FEA-29CB-055B-5389-3DE8C54EFAAF}"/>
              </a:ext>
            </a:extLst>
          </p:cNvPr>
          <p:cNvSpPr>
            <a:spLocks noGrp="1"/>
          </p:cNvSpPr>
          <p:nvPr>
            <p:ph type="title"/>
          </p:nvPr>
        </p:nvSpPr>
        <p:spPr/>
        <p:txBody>
          <a:bodyPr/>
          <a:lstStyle/>
          <a:p>
            <a:r>
              <a:rPr lang="en-US" sz="2800" dirty="0">
                <a:solidFill>
                  <a:srgbClr val="C00000"/>
                </a:solidFill>
                <a:latin typeface="Arial"/>
              </a:rPr>
              <a:t>MARKERS SHOWING LAUNCH SITES WITH COLOR LABELS</a:t>
            </a:r>
          </a:p>
          <a:p>
            <a:endParaRPr lang="en-US" dirty="0"/>
          </a:p>
        </p:txBody>
      </p:sp>
      <p:pic>
        <p:nvPicPr>
          <p:cNvPr id="5" name="Content Placeholder 4" descr="A screenshot of a computer screen&#10;&#10;AI-generated content may be incorrect.">
            <a:extLst>
              <a:ext uri="{FF2B5EF4-FFF2-40B4-BE49-F238E27FC236}">
                <a16:creationId xmlns:a16="http://schemas.microsoft.com/office/drawing/2014/main" id="{85606078-D4FF-8E4E-B108-3F5B11D3D11D}"/>
              </a:ext>
            </a:extLst>
          </p:cNvPr>
          <p:cNvPicPr>
            <a:picLocks noGrp="1" noChangeAspect="1"/>
          </p:cNvPicPr>
          <p:nvPr>
            <p:ph sz="half" idx="1"/>
          </p:nvPr>
        </p:nvPicPr>
        <p:blipFill>
          <a:blip r:embed="rId2"/>
          <a:stretch>
            <a:fillRect/>
          </a:stretch>
        </p:blipFill>
        <p:spPr>
          <a:xfrm>
            <a:off x="838200" y="1472766"/>
            <a:ext cx="10515600" cy="4182575"/>
          </a:xfrm>
          <a:prstGeom prst="rect">
            <a:avLst/>
          </a:prstGeom>
        </p:spPr>
      </p:pic>
    </p:spTree>
    <p:extLst>
      <p:ext uri="{BB962C8B-B14F-4D97-AF65-F5344CB8AC3E}">
        <p14:creationId xmlns:p14="http://schemas.microsoft.com/office/powerpoint/2010/main" val="42842985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B74EC-A37E-3430-85DA-A74406150EFD}"/>
              </a:ext>
            </a:extLst>
          </p:cNvPr>
          <p:cNvSpPr>
            <a:spLocks noGrp="1"/>
          </p:cNvSpPr>
          <p:nvPr>
            <p:ph type="title"/>
          </p:nvPr>
        </p:nvSpPr>
        <p:spPr/>
        <p:txBody>
          <a:bodyPr/>
          <a:lstStyle/>
          <a:p>
            <a:r>
              <a:rPr lang="en-US" sz="3200" dirty="0">
                <a:solidFill>
                  <a:srgbClr val="C00000"/>
                </a:solidFill>
                <a:latin typeface="Arial"/>
              </a:rPr>
              <a:t>LAUNCH SITE DISTANCE TO LANDMARKS</a:t>
            </a:r>
          </a:p>
          <a:p>
            <a:endParaRPr lang="en-US" sz="3200" dirty="0">
              <a:solidFill>
                <a:srgbClr val="C00000"/>
              </a:solidFill>
              <a:latin typeface="Arial"/>
            </a:endParaRPr>
          </a:p>
        </p:txBody>
      </p:sp>
      <p:pic>
        <p:nvPicPr>
          <p:cNvPr id="5" name="Content Placeholder 4" descr="A close-up of a map&#10;&#10;AI-generated content may be incorrect.">
            <a:extLst>
              <a:ext uri="{FF2B5EF4-FFF2-40B4-BE49-F238E27FC236}">
                <a16:creationId xmlns:a16="http://schemas.microsoft.com/office/drawing/2014/main" id="{E81BFEBE-E740-9D22-A936-7EC0968121F9}"/>
              </a:ext>
            </a:extLst>
          </p:cNvPr>
          <p:cNvPicPr>
            <a:picLocks noGrp="1" noChangeAspect="1"/>
          </p:cNvPicPr>
          <p:nvPr>
            <p:ph sz="half" idx="1"/>
          </p:nvPr>
        </p:nvPicPr>
        <p:blipFill>
          <a:blip r:embed="rId2"/>
          <a:stretch>
            <a:fillRect/>
          </a:stretch>
        </p:blipFill>
        <p:spPr>
          <a:xfrm>
            <a:off x="838200" y="1604638"/>
            <a:ext cx="10515599" cy="4656050"/>
          </a:xfrm>
          <a:prstGeom prst="rect">
            <a:avLst/>
          </a:prstGeom>
        </p:spPr>
      </p:pic>
    </p:spTree>
    <p:extLst>
      <p:ext uri="{BB962C8B-B14F-4D97-AF65-F5344CB8AC3E}">
        <p14:creationId xmlns:p14="http://schemas.microsoft.com/office/powerpoint/2010/main" val="31146318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F7062-4DEB-0AAB-883D-9F9651BB65F3}"/>
              </a:ext>
            </a:extLst>
          </p:cNvPr>
          <p:cNvSpPr>
            <a:spLocks noGrp="1"/>
          </p:cNvSpPr>
          <p:nvPr>
            <p:ph type="ctrTitle"/>
          </p:nvPr>
        </p:nvSpPr>
        <p:spPr/>
        <p:txBody>
          <a:bodyPr/>
          <a:lstStyle/>
          <a:p>
            <a:r>
              <a:rPr lang="en-US" dirty="0">
                <a:solidFill>
                  <a:srgbClr val="C00000"/>
                </a:solidFill>
                <a:latin typeface="Arial"/>
              </a:rPr>
              <a:t>BUILD A DASHBOARD WITH PLOTLY DASH</a:t>
            </a:r>
            <a:endParaRPr lang="en-US">
              <a:solidFill>
                <a:srgbClr val="C00000"/>
              </a:solidFill>
              <a:latin typeface="Arial"/>
            </a:endParaRPr>
          </a:p>
        </p:txBody>
      </p:sp>
    </p:spTree>
    <p:extLst>
      <p:ext uri="{BB962C8B-B14F-4D97-AF65-F5344CB8AC3E}">
        <p14:creationId xmlns:p14="http://schemas.microsoft.com/office/powerpoint/2010/main" val="16703847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583B2-56FB-7326-453A-BDCF3D1C8E96}"/>
              </a:ext>
            </a:extLst>
          </p:cNvPr>
          <p:cNvSpPr>
            <a:spLocks noGrp="1"/>
          </p:cNvSpPr>
          <p:nvPr>
            <p:ph type="title"/>
          </p:nvPr>
        </p:nvSpPr>
        <p:spPr/>
        <p:txBody>
          <a:bodyPr/>
          <a:lstStyle/>
          <a:p>
            <a:r>
              <a:rPr lang="en-US" sz="2800" dirty="0">
                <a:solidFill>
                  <a:srgbClr val="C00000"/>
                </a:solidFill>
                <a:latin typeface="Arial"/>
              </a:rPr>
              <a:t>PIE CHART SHOWING THE SUCCESS OF EACH LAUNCH SITE IN %</a:t>
            </a:r>
          </a:p>
          <a:p>
            <a:endParaRPr lang="en-US" sz="2800" dirty="0">
              <a:solidFill>
                <a:srgbClr val="C00000"/>
              </a:solidFill>
              <a:latin typeface="Arial"/>
            </a:endParaRPr>
          </a:p>
        </p:txBody>
      </p:sp>
      <p:pic>
        <p:nvPicPr>
          <p:cNvPr id="5" name="Content Placeholder 4" descr="A pie chart with a pie chart&#10;&#10;AI-generated content may be incorrect.">
            <a:extLst>
              <a:ext uri="{FF2B5EF4-FFF2-40B4-BE49-F238E27FC236}">
                <a16:creationId xmlns:a16="http://schemas.microsoft.com/office/drawing/2014/main" id="{9B223E3E-F91B-763D-E490-82921389CA24}"/>
              </a:ext>
            </a:extLst>
          </p:cNvPr>
          <p:cNvPicPr>
            <a:picLocks noGrp="1" noChangeAspect="1"/>
          </p:cNvPicPr>
          <p:nvPr>
            <p:ph sz="half" idx="1"/>
          </p:nvPr>
        </p:nvPicPr>
        <p:blipFill>
          <a:blip r:embed="rId2"/>
          <a:stretch>
            <a:fillRect/>
          </a:stretch>
        </p:blipFill>
        <p:spPr>
          <a:xfrm>
            <a:off x="838200" y="2491852"/>
            <a:ext cx="5181600" cy="2788696"/>
          </a:xfrm>
          <a:prstGeom prst="rect">
            <a:avLst/>
          </a:prstGeom>
        </p:spPr>
      </p:pic>
      <p:sp>
        <p:nvSpPr>
          <p:cNvPr id="4" name="Content Placeholder 3">
            <a:extLst>
              <a:ext uri="{FF2B5EF4-FFF2-40B4-BE49-F238E27FC236}">
                <a16:creationId xmlns:a16="http://schemas.microsoft.com/office/drawing/2014/main" id="{5280BABC-F25A-5B08-B254-21E1C270F659}"/>
              </a:ext>
            </a:extLst>
          </p:cNvPr>
          <p:cNvSpPr>
            <a:spLocks noGrp="1"/>
          </p:cNvSpPr>
          <p:nvPr>
            <p:ph sz="half" idx="2"/>
          </p:nvPr>
        </p:nvSpPr>
        <p:spPr/>
        <p:txBody>
          <a:bodyPr vert="horz" lIns="91440" tIns="45720" rIns="91440" bIns="45720" rtlCol="0" anchor="t">
            <a:normAutofit/>
          </a:bodyPr>
          <a:lstStyle/>
          <a:p>
            <a:endParaRPr lang="en-US"/>
          </a:p>
          <a:p>
            <a:pPr marL="0" indent="0">
              <a:buNone/>
            </a:pPr>
            <a:r>
              <a:rPr lang="en-US" sz="2000" b="1" dirty="0">
                <a:latin typeface="Arial"/>
                <a:cs typeface="Arial"/>
              </a:rPr>
              <a:t>Success Rate by Site: KSC LC‑39A leads with 41.7% of total successful launches, followed by CCAFS LC‑40 (29.2%), VAFB SLC‑4E (16.7%), and CCAFS SLC‑40 (12.5%). </a:t>
            </a:r>
          </a:p>
          <a:p>
            <a:endParaRPr lang="en-US" dirty="0"/>
          </a:p>
        </p:txBody>
      </p:sp>
    </p:spTree>
    <p:extLst>
      <p:ext uri="{BB962C8B-B14F-4D97-AF65-F5344CB8AC3E}">
        <p14:creationId xmlns:p14="http://schemas.microsoft.com/office/powerpoint/2010/main" val="56855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76FB0-8465-86A8-332A-32CC35A5D2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B7DC8D-244C-F7EC-5F66-ACB99A7D61C9}"/>
              </a:ext>
            </a:extLst>
          </p:cNvPr>
          <p:cNvSpPr>
            <a:spLocks noGrp="1"/>
          </p:cNvSpPr>
          <p:nvPr>
            <p:ph type="title"/>
          </p:nvPr>
        </p:nvSpPr>
        <p:spPr>
          <a:xfrm>
            <a:off x="770021" y="365125"/>
            <a:ext cx="7647865" cy="1325563"/>
          </a:xfrm>
        </p:spPr>
        <p:txBody>
          <a:bodyPr anchor="ctr">
            <a:normAutofit/>
          </a:bodyPr>
          <a:lstStyle/>
          <a:p>
            <a:r>
              <a:rPr lang="en-US" dirty="0">
                <a:solidFill>
                  <a:schemeClr val="accent1">
                    <a:lumMod val="76000"/>
                  </a:schemeClr>
                </a:solidFill>
                <a:latin typeface="Arial"/>
              </a:rPr>
              <a:t>INTRODUCTION</a:t>
            </a:r>
          </a:p>
        </p:txBody>
      </p:sp>
      <p:pic>
        <p:nvPicPr>
          <p:cNvPr id="3" name="Picture 2">
            <a:extLst>
              <a:ext uri="{FF2B5EF4-FFF2-40B4-BE49-F238E27FC236}">
                <a16:creationId xmlns:a16="http://schemas.microsoft.com/office/drawing/2014/main" id="{BBCC879F-E713-B75A-D2DE-0953EB0EA469}"/>
              </a:ext>
            </a:extLst>
          </p:cNvPr>
          <p:cNvPicPr>
            <a:picLocks noChangeAspect="1"/>
          </p:cNvPicPr>
          <p:nvPr/>
        </p:nvPicPr>
        <p:blipFill>
          <a:blip r:embed="rId3"/>
          <a:stretch>
            <a:fillRect/>
          </a:stretch>
        </p:blipFill>
        <p:spPr>
          <a:xfrm>
            <a:off x="994347" y="2262036"/>
            <a:ext cx="3054361" cy="3054361"/>
          </a:xfrm>
          <a:prstGeom prst="rect">
            <a:avLst/>
          </a:prstGeom>
        </p:spPr>
      </p:pic>
      <p:sp>
        <p:nvSpPr>
          <p:cNvPr id="4" name="Content Placeholder 2">
            <a:extLst>
              <a:ext uri="{FF2B5EF4-FFF2-40B4-BE49-F238E27FC236}">
                <a16:creationId xmlns:a16="http://schemas.microsoft.com/office/drawing/2014/main" id="{ED35578F-30C9-4905-FD4E-7366FEFAEA7F}"/>
              </a:ext>
            </a:extLst>
          </p:cNvPr>
          <p:cNvSpPr txBox="1">
            <a:spLocks/>
          </p:cNvSpPr>
          <p:nvPr/>
        </p:nvSpPr>
        <p:spPr>
          <a:xfrm>
            <a:off x="4285075" y="1456721"/>
            <a:ext cx="7068725" cy="5016575"/>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200" dirty="0">
                <a:solidFill>
                  <a:schemeClr val="tx1"/>
                </a:solidFill>
                <a:latin typeface="Arial"/>
                <a:cs typeface="Arial"/>
              </a:rPr>
              <a:t>🚀 </a:t>
            </a:r>
            <a:r>
              <a:rPr lang="en-US" sz="2000" b="1" u="sng" dirty="0">
                <a:solidFill>
                  <a:srgbClr val="C00000"/>
                </a:solidFill>
                <a:latin typeface="Arial"/>
                <a:cs typeface="Arial"/>
              </a:rPr>
              <a:t>Project Background and Purpose</a:t>
            </a:r>
            <a:endParaRPr lang="en-US" sz="2000" b="1" u="sng">
              <a:solidFill>
                <a:srgbClr val="C00000"/>
              </a:solidFill>
              <a:latin typeface="Arial"/>
              <a:cs typeface="Arial"/>
            </a:endParaRPr>
          </a:p>
          <a:p>
            <a:r>
              <a:rPr lang="en-US" sz="2000" b="1" dirty="0">
                <a:solidFill>
                  <a:schemeClr val="tx1"/>
                </a:solidFill>
                <a:latin typeface="Arial"/>
                <a:cs typeface="Arial"/>
              </a:rPr>
              <a:t>SpaceX lists Falcon 9 rocket launches at $62 million, significantly lower than competitors who charge upwards of $165 million. This cost reduction is largely due to SpaceX’s ability to reuse the rocket’s first stage. By predicting whether the first stage will successfully land, we can estimate the launch cost. This insight is valuable for other companies aiming to compete with SpaceX in launch bids.</a:t>
            </a:r>
          </a:p>
          <a:p>
            <a:r>
              <a:rPr lang="en-US" sz="2000" b="1" dirty="0">
                <a:solidFill>
                  <a:schemeClr val="tx1"/>
                </a:solidFill>
                <a:latin typeface="Arial"/>
                <a:cs typeface="Arial"/>
              </a:rPr>
              <a:t> The objective of this project is to develop a machine learning pipeline that can forecast the success of first-stage landings.</a:t>
            </a:r>
          </a:p>
          <a:p>
            <a:pPr marL="0" indent="0">
              <a:buNone/>
            </a:pPr>
            <a:endParaRPr lang="en-US" sz="2000" b="1" dirty="0">
              <a:solidFill>
                <a:schemeClr val="tx1"/>
              </a:solidFill>
              <a:latin typeface="Arial"/>
              <a:cs typeface="Arial"/>
            </a:endParaRPr>
          </a:p>
          <a:p>
            <a:pPr marL="0" indent="0">
              <a:buNone/>
            </a:pPr>
            <a:r>
              <a:rPr lang="en-US" sz="2000" b="1" dirty="0">
                <a:solidFill>
                  <a:schemeClr val="tx1"/>
                </a:solidFill>
                <a:latin typeface="Arial"/>
                <a:cs typeface="Arial"/>
              </a:rPr>
              <a:t>🔍</a:t>
            </a:r>
            <a:r>
              <a:rPr lang="en-US" sz="2000" b="1" u="sng" dirty="0">
                <a:solidFill>
                  <a:schemeClr val="tx1"/>
                </a:solidFill>
                <a:latin typeface="Arial"/>
                <a:cs typeface="Arial"/>
              </a:rPr>
              <a:t> </a:t>
            </a:r>
            <a:r>
              <a:rPr lang="en-US" sz="2000" b="1" u="sng" dirty="0">
                <a:solidFill>
                  <a:srgbClr val="C00000"/>
                </a:solidFill>
                <a:latin typeface="Arial"/>
                <a:cs typeface="Arial"/>
              </a:rPr>
              <a:t>Questions to Investigate</a:t>
            </a:r>
            <a:endParaRPr lang="en-US">
              <a:latin typeface="Arial"/>
              <a:cs typeface="Arial"/>
            </a:endParaRPr>
          </a:p>
          <a:p>
            <a:r>
              <a:rPr lang="en-US" sz="2000" b="1" dirty="0">
                <a:solidFill>
                  <a:schemeClr val="tx1"/>
                </a:solidFill>
                <a:latin typeface="Arial"/>
                <a:cs typeface="Arial"/>
              </a:rPr>
              <a:t>What key factors influence the rocket’s landing success?</a:t>
            </a:r>
          </a:p>
          <a:p>
            <a:r>
              <a:rPr lang="en-US" sz="2000" b="1" dirty="0">
                <a:solidFill>
                  <a:schemeClr val="tx1"/>
                </a:solidFill>
                <a:latin typeface="Arial"/>
                <a:cs typeface="Arial"/>
              </a:rPr>
              <a:t>How do different features interact to affect the likelihood of a successful landing?</a:t>
            </a:r>
          </a:p>
          <a:p>
            <a:r>
              <a:rPr lang="en-US" sz="2000" b="1" dirty="0">
                <a:solidFill>
                  <a:schemeClr val="tx1"/>
                </a:solidFill>
                <a:latin typeface="Arial"/>
                <a:cs typeface="Arial"/>
              </a:rPr>
              <a:t>What operational conditions are necessary to consistently achieve successful landings?</a:t>
            </a:r>
          </a:p>
          <a:p>
            <a:endParaRPr lang="en-US" sz="2200" dirty="0">
              <a:solidFill>
                <a:schemeClr val="tx1"/>
              </a:solidFill>
              <a:latin typeface="Arial"/>
              <a:cs typeface="Arial"/>
            </a:endParaRPr>
          </a:p>
        </p:txBody>
      </p:sp>
    </p:spTree>
    <p:custDataLst>
      <p:tags r:id="rId1"/>
    </p:custDataLst>
    <p:extLst>
      <p:ext uri="{BB962C8B-B14F-4D97-AF65-F5344CB8AC3E}">
        <p14:creationId xmlns:p14="http://schemas.microsoft.com/office/powerpoint/2010/main" val="20408633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48336-BE99-87BF-BA6F-543B439E04C7}"/>
              </a:ext>
            </a:extLst>
          </p:cNvPr>
          <p:cNvSpPr>
            <a:spLocks noGrp="1"/>
          </p:cNvSpPr>
          <p:nvPr>
            <p:ph type="title"/>
          </p:nvPr>
        </p:nvSpPr>
        <p:spPr/>
        <p:txBody>
          <a:bodyPr/>
          <a:lstStyle/>
          <a:p>
            <a:br>
              <a:rPr lang="en-US" sz="2500" dirty="0">
                <a:latin typeface="Arial"/>
              </a:rPr>
            </a:br>
            <a:r>
              <a:rPr lang="en-US" sz="3200" dirty="0">
                <a:solidFill>
                  <a:srgbClr val="C00000"/>
                </a:solidFill>
                <a:latin typeface="Arial"/>
              </a:rPr>
              <a:t>PIE CHART DEPICTING THE LAUNCH SITE WITH THE HIGHEST LAUNCH SUCCESS RATIO</a:t>
            </a:r>
          </a:p>
          <a:p>
            <a:endParaRPr lang="en-US" sz="2500" b="0" dirty="0">
              <a:solidFill>
                <a:srgbClr val="000000"/>
              </a:solidFill>
              <a:latin typeface="Abadi"/>
            </a:endParaRPr>
          </a:p>
          <a:p>
            <a:endParaRPr lang="en-US" dirty="0"/>
          </a:p>
        </p:txBody>
      </p:sp>
      <p:pic>
        <p:nvPicPr>
          <p:cNvPr id="5" name="Content Placeholder 4" descr="A blue and red circle with white text&#10;&#10;AI-generated content may be incorrect.">
            <a:extLst>
              <a:ext uri="{FF2B5EF4-FFF2-40B4-BE49-F238E27FC236}">
                <a16:creationId xmlns:a16="http://schemas.microsoft.com/office/drawing/2014/main" id="{6F428181-FA67-7E3D-5861-5B72EE4C237A}"/>
              </a:ext>
            </a:extLst>
          </p:cNvPr>
          <p:cNvPicPr>
            <a:picLocks noGrp="1" noChangeAspect="1"/>
          </p:cNvPicPr>
          <p:nvPr>
            <p:ph sz="half" idx="1"/>
          </p:nvPr>
        </p:nvPicPr>
        <p:blipFill>
          <a:blip r:embed="rId2"/>
          <a:srcRect r="-466" b="8511"/>
          <a:stretch>
            <a:fillRect/>
          </a:stretch>
        </p:blipFill>
        <p:spPr>
          <a:xfrm>
            <a:off x="838200" y="2407100"/>
            <a:ext cx="5243068" cy="2927486"/>
          </a:xfrm>
          <a:prstGeom prst="rect">
            <a:avLst/>
          </a:prstGeom>
        </p:spPr>
      </p:pic>
      <p:sp>
        <p:nvSpPr>
          <p:cNvPr id="4" name="Content Placeholder 3">
            <a:extLst>
              <a:ext uri="{FF2B5EF4-FFF2-40B4-BE49-F238E27FC236}">
                <a16:creationId xmlns:a16="http://schemas.microsoft.com/office/drawing/2014/main" id="{AF335972-D86B-EF0E-83CD-C2F54073CDBD}"/>
              </a:ext>
            </a:extLst>
          </p:cNvPr>
          <p:cNvSpPr>
            <a:spLocks noGrp="1"/>
          </p:cNvSpPr>
          <p:nvPr>
            <p:ph sz="half" idx="2"/>
          </p:nvPr>
        </p:nvSpPr>
        <p:spPr/>
        <p:txBody>
          <a:bodyPr vert="horz" lIns="91440" tIns="45720" rIns="91440" bIns="45720" rtlCol="0" anchor="t">
            <a:normAutofit/>
          </a:bodyPr>
          <a:lstStyle/>
          <a:p>
            <a:r>
              <a:rPr lang="en-US" sz="2000" b="1" dirty="0">
                <a:latin typeface="Arial"/>
                <a:cs typeface="Arial"/>
              </a:rPr>
              <a:t>KSC LC-39A has a 76.9% success rate and a 23.1% failure rate</a:t>
            </a:r>
            <a:endParaRPr lang="en-US" sz="2000" dirty="0">
              <a:latin typeface="Arial"/>
              <a:cs typeface="Arial"/>
            </a:endParaRPr>
          </a:p>
          <a:p>
            <a:endParaRPr lang="en-US" dirty="0"/>
          </a:p>
        </p:txBody>
      </p:sp>
    </p:spTree>
    <p:extLst>
      <p:ext uri="{BB962C8B-B14F-4D97-AF65-F5344CB8AC3E}">
        <p14:creationId xmlns:p14="http://schemas.microsoft.com/office/powerpoint/2010/main" val="22203646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427BF-CB2A-BA20-D74D-1CDCD4E4199B}"/>
              </a:ext>
            </a:extLst>
          </p:cNvPr>
          <p:cNvSpPr>
            <a:spLocks noGrp="1"/>
          </p:cNvSpPr>
          <p:nvPr>
            <p:ph type="title"/>
          </p:nvPr>
        </p:nvSpPr>
        <p:spPr/>
        <p:txBody>
          <a:bodyPr/>
          <a:lstStyle/>
          <a:p>
            <a:r>
              <a:rPr lang="en-US" sz="2800" dirty="0">
                <a:solidFill>
                  <a:srgbClr val="C00000"/>
                </a:solidFill>
                <a:latin typeface="Arial"/>
              </a:rPr>
              <a:t>SCATTER PLOT OF PAYLOAD vs LAUNCH OUTCOME FOR ALL SITES, PAYLOAD IN RANGE SLIDER</a:t>
            </a:r>
            <a:endParaRPr lang="en-US" sz="2800">
              <a:solidFill>
                <a:srgbClr val="C00000"/>
              </a:solidFill>
              <a:latin typeface="Arial"/>
            </a:endParaRPr>
          </a:p>
          <a:p>
            <a:endParaRPr lang="en-US" sz="2800" dirty="0">
              <a:solidFill>
                <a:srgbClr val="C00000"/>
              </a:solidFill>
              <a:latin typeface="Arial"/>
            </a:endParaRPr>
          </a:p>
        </p:txBody>
      </p:sp>
      <p:pic>
        <p:nvPicPr>
          <p:cNvPr id="5" name="Content Placeholder 4" descr="A pie chart with a pie chart&#10;&#10;AI-generated content may be incorrect.">
            <a:extLst>
              <a:ext uri="{FF2B5EF4-FFF2-40B4-BE49-F238E27FC236}">
                <a16:creationId xmlns:a16="http://schemas.microsoft.com/office/drawing/2014/main" id="{E5AB75BC-E75A-716F-FC61-DDB7E1C3A1B6}"/>
              </a:ext>
            </a:extLst>
          </p:cNvPr>
          <p:cNvPicPr>
            <a:picLocks noGrp="1" noChangeAspect="1"/>
          </p:cNvPicPr>
          <p:nvPr>
            <p:ph sz="half" idx="1"/>
          </p:nvPr>
        </p:nvPicPr>
        <p:blipFill>
          <a:blip r:embed="rId2"/>
          <a:stretch>
            <a:fillRect/>
          </a:stretch>
        </p:blipFill>
        <p:spPr>
          <a:xfrm>
            <a:off x="838200" y="1605950"/>
            <a:ext cx="5218770" cy="3674598"/>
          </a:xfrm>
          <a:prstGeom prst="rect">
            <a:avLst/>
          </a:prstGeom>
        </p:spPr>
      </p:pic>
      <p:sp>
        <p:nvSpPr>
          <p:cNvPr id="8" name="Content Placeholder 7">
            <a:extLst>
              <a:ext uri="{FF2B5EF4-FFF2-40B4-BE49-F238E27FC236}">
                <a16:creationId xmlns:a16="http://schemas.microsoft.com/office/drawing/2014/main" id="{41743017-D656-CEF2-68F0-2FBF0813FD4C}"/>
              </a:ext>
            </a:extLst>
          </p:cNvPr>
          <p:cNvSpPr>
            <a:spLocks noGrp="1"/>
          </p:cNvSpPr>
          <p:nvPr>
            <p:ph sz="half" idx="2"/>
          </p:nvPr>
        </p:nvSpPr>
        <p:spPr/>
        <p:txBody>
          <a:bodyPr vert="horz" lIns="91440" tIns="45720" rIns="91440" bIns="45720" rtlCol="0" anchor="t">
            <a:noAutofit/>
          </a:bodyPr>
          <a:lstStyle/>
          <a:p>
            <a:pPr marL="0" indent="0">
              <a:buNone/>
            </a:pPr>
            <a:r>
              <a:rPr lang="en-US" sz="1400" b="1" dirty="0">
                <a:solidFill>
                  <a:srgbClr val="C00000"/>
                </a:solidFill>
                <a:latin typeface="Arial"/>
                <a:cs typeface="Arial"/>
              </a:rPr>
              <a:t>🚀 </a:t>
            </a:r>
            <a:r>
              <a:rPr lang="en-US" sz="1600" b="1" dirty="0">
                <a:solidFill>
                  <a:srgbClr val="C00000"/>
                </a:solidFill>
                <a:latin typeface="Arial"/>
                <a:cs typeface="Arial"/>
              </a:rPr>
              <a:t>Payload Mass vs. Launch Success Rate</a:t>
            </a:r>
          </a:p>
          <a:p>
            <a:r>
              <a:rPr lang="en-US" sz="1400" dirty="0">
                <a:latin typeface="Arial"/>
                <a:cs typeface="Arial"/>
              </a:rPr>
              <a:t>To better understand how payload mass influences launch outcomes, we split the data into two categories:</a:t>
            </a:r>
          </a:p>
          <a:p>
            <a:pPr marL="0" indent="0">
              <a:buNone/>
            </a:pPr>
            <a:r>
              <a:rPr lang="en-US" sz="1400" dirty="0">
                <a:solidFill>
                  <a:srgbClr val="C00000"/>
                </a:solidFill>
                <a:latin typeface="Arial"/>
                <a:cs typeface="Arial"/>
              </a:rPr>
              <a:t>1. </a:t>
            </a:r>
            <a:r>
              <a:rPr lang="en-US" sz="1400" b="1" dirty="0">
                <a:solidFill>
                  <a:srgbClr val="C00000"/>
                </a:solidFill>
                <a:latin typeface="Arial"/>
                <a:cs typeface="Arial"/>
              </a:rPr>
              <a:t>Low Weighted Payloads (0–4000 kg)</a:t>
            </a:r>
            <a:endParaRPr lang="en-US" sz="1400" dirty="0">
              <a:solidFill>
                <a:srgbClr val="C00000"/>
              </a:solidFill>
              <a:latin typeface="Arial"/>
              <a:cs typeface="Arial"/>
            </a:endParaRPr>
          </a:p>
          <a:p>
            <a:r>
              <a:rPr lang="en-US" sz="1400" b="1" dirty="0">
                <a:latin typeface="Arial"/>
                <a:cs typeface="Arial"/>
              </a:rPr>
              <a:t>Observation</a:t>
            </a:r>
            <a:r>
              <a:rPr lang="en-US" sz="1400" dirty="0">
                <a:latin typeface="Arial"/>
                <a:cs typeface="Arial"/>
              </a:rPr>
              <a:t>: Higher concentration of successful launches.</a:t>
            </a:r>
          </a:p>
          <a:p>
            <a:r>
              <a:rPr lang="en-US" sz="1400" b="1" dirty="0">
                <a:latin typeface="Arial"/>
                <a:cs typeface="Arial"/>
              </a:rPr>
              <a:t>Insight</a:t>
            </a:r>
            <a:r>
              <a:rPr lang="en-US" sz="1400" dirty="0">
                <a:latin typeface="Arial"/>
                <a:cs typeface="Arial"/>
              </a:rPr>
              <a:t>: Missions with lighter payloads tend to have better reliability, possibly due to reduced mechanical stress and simpler launch configurations.</a:t>
            </a:r>
          </a:p>
          <a:p>
            <a:pPr marL="0" indent="0">
              <a:buNone/>
            </a:pPr>
            <a:r>
              <a:rPr lang="en-US" sz="1400" dirty="0">
                <a:solidFill>
                  <a:srgbClr val="C00000"/>
                </a:solidFill>
                <a:latin typeface="Arial"/>
                <a:cs typeface="Arial"/>
              </a:rPr>
              <a:t>2. </a:t>
            </a:r>
            <a:r>
              <a:rPr lang="en-US" sz="1400" b="1" dirty="0">
                <a:solidFill>
                  <a:srgbClr val="C00000"/>
                </a:solidFill>
                <a:latin typeface="Arial"/>
                <a:cs typeface="Arial"/>
              </a:rPr>
              <a:t>Heavy Weighted Payloads (4000–10000 kg)</a:t>
            </a:r>
            <a:endParaRPr lang="en-US" sz="1400" dirty="0">
              <a:solidFill>
                <a:srgbClr val="C00000"/>
              </a:solidFill>
              <a:latin typeface="Arial"/>
              <a:cs typeface="Arial"/>
            </a:endParaRPr>
          </a:p>
          <a:p>
            <a:r>
              <a:rPr lang="en-US" sz="1400" b="1" dirty="0">
                <a:latin typeface="Arial"/>
                <a:cs typeface="Arial"/>
              </a:rPr>
              <a:t>Observation</a:t>
            </a:r>
            <a:r>
              <a:rPr lang="en-US" sz="1400" dirty="0">
                <a:latin typeface="Arial"/>
                <a:cs typeface="Arial"/>
              </a:rPr>
              <a:t>: More dispersed success rates with visible failures.</a:t>
            </a:r>
          </a:p>
          <a:p>
            <a:r>
              <a:rPr lang="en-US" sz="1400" b="1" dirty="0">
                <a:latin typeface="Arial"/>
                <a:cs typeface="Arial"/>
              </a:rPr>
              <a:t>Insight</a:t>
            </a:r>
            <a:r>
              <a:rPr lang="en-US" sz="1400" dirty="0">
                <a:latin typeface="Arial"/>
                <a:cs typeface="Arial"/>
              </a:rPr>
              <a:t>: Heavier payloads may introduce greater complexity, increasing the likelihood of mission failure.</a:t>
            </a:r>
          </a:p>
          <a:p>
            <a:r>
              <a:rPr lang="en-US" sz="1400" dirty="0">
                <a:latin typeface="Arial"/>
                <a:cs typeface="Arial"/>
              </a:rPr>
              <a:t>📊 </a:t>
            </a:r>
            <a:r>
              <a:rPr lang="en-US" sz="1400" i="1" dirty="0">
                <a:latin typeface="Arial"/>
                <a:cs typeface="Arial"/>
              </a:rPr>
              <a:t>Conclusion</a:t>
            </a:r>
            <a:r>
              <a:rPr lang="en-US" sz="1400" dirty="0">
                <a:latin typeface="Arial"/>
                <a:cs typeface="Arial"/>
              </a:rPr>
              <a:t>: Launch success rates are notably higher for lighter payloads, suggesting payload mass is a critical factor in mission planning and risk assessment.</a:t>
            </a:r>
          </a:p>
          <a:p>
            <a:endParaRPr lang="en-US" sz="1400" dirty="0">
              <a:latin typeface="Arial"/>
              <a:cs typeface="Arial"/>
            </a:endParaRPr>
          </a:p>
        </p:txBody>
      </p:sp>
    </p:spTree>
    <p:extLst>
      <p:ext uri="{BB962C8B-B14F-4D97-AF65-F5344CB8AC3E}">
        <p14:creationId xmlns:p14="http://schemas.microsoft.com/office/powerpoint/2010/main" val="22918781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B407A-523D-41FA-FB10-293F1E15BA19}"/>
              </a:ext>
            </a:extLst>
          </p:cNvPr>
          <p:cNvSpPr>
            <a:spLocks noGrp="1"/>
          </p:cNvSpPr>
          <p:nvPr>
            <p:ph type="ctrTitle"/>
          </p:nvPr>
        </p:nvSpPr>
        <p:spPr/>
        <p:txBody>
          <a:bodyPr/>
          <a:lstStyle/>
          <a:p>
            <a:r>
              <a:rPr lang="en-US" dirty="0">
                <a:solidFill>
                  <a:srgbClr val="C00000"/>
                </a:solidFill>
                <a:latin typeface="Arial"/>
              </a:rPr>
              <a:t>PREDICTIVE ANALYSIS(CLASSIFICATION)</a:t>
            </a:r>
            <a:endParaRPr lang="en-US">
              <a:solidFill>
                <a:srgbClr val="C00000"/>
              </a:solidFill>
              <a:latin typeface="Arial"/>
            </a:endParaRPr>
          </a:p>
        </p:txBody>
      </p:sp>
    </p:spTree>
    <p:extLst>
      <p:ext uri="{BB962C8B-B14F-4D97-AF65-F5344CB8AC3E}">
        <p14:creationId xmlns:p14="http://schemas.microsoft.com/office/powerpoint/2010/main" val="3549605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62BE-9C4A-D7C3-006A-75DE54994B98}"/>
              </a:ext>
            </a:extLst>
          </p:cNvPr>
          <p:cNvSpPr>
            <a:spLocks noGrp="1"/>
          </p:cNvSpPr>
          <p:nvPr>
            <p:ph type="title"/>
          </p:nvPr>
        </p:nvSpPr>
        <p:spPr/>
        <p:txBody>
          <a:bodyPr/>
          <a:lstStyle/>
          <a:p>
            <a:r>
              <a:rPr lang="en-US" sz="3600" dirty="0">
                <a:solidFill>
                  <a:srgbClr val="C00000"/>
                </a:solidFill>
                <a:latin typeface="Arial"/>
              </a:rPr>
              <a:t>CLASSIFICATION ACCURACY</a:t>
            </a:r>
            <a:endParaRPr lang="en-US" sz="3600" dirty="0" err="1">
              <a:solidFill>
                <a:srgbClr val="C00000"/>
              </a:solidFill>
              <a:latin typeface="Arial"/>
            </a:endParaRPr>
          </a:p>
          <a:p>
            <a:endParaRPr lang="en-US" dirty="0"/>
          </a:p>
        </p:txBody>
      </p:sp>
      <p:pic>
        <p:nvPicPr>
          <p:cNvPr id="5" name="Content Placeholder 4" descr="A screenshot of a computer program&#10;&#10;AI-generated content may be incorrect.">
            <a:extLst>
              <a:ext uri="{FF2B5EF4-FFF2-40B4-BE49-F238E27FC236}">
                <a16:creationId xmlns:a16="http://schemas.microsoft.com/office/drawing/2014/main" id="{22B01073-05D0-3158-C757-E2A32B471A24}"/>
              </a:ext>
            </a:extLst>
          </p:cNvPr>
          <p:cNvPicPr>
            <a:picLocks noGrp="1" noChangeAspect="1"/>
          </p:cNvPicPr>
          <p:nvPr>
            <p:ph sz="half" idx="1"/>
          </p:nvPr>
        </p:nvPicPr>
        <p:blipFill>
          <a:blip r:embed="rId2"/>
          <a:stretch>
            <a:fillRect/>
          </a:stretch>
        </p:blipFill>
        <p:spPr>
          <a:xfrm>
            <a:off x="838200" y="2381379"/>
            <a:ext cx="5181600" cy="3009642"/>
          </a:xfrm>
          <a:prstGeom prst="rect">
            <a:avLst/>
          </a:prstGeom>
        </p:spPr>
      </p:pic>
      <p:sp>
        <p:nvSpPr>
          <p:cNvPr id="4" name="Content Placeholder 3">
            <a:extLst>
              <a:ext uri="{FF2B5EF4-FFF2-40B4-BE49-F238E27FC236}">
                <a16:creationId xmlns:a16="http://schemas.microsoft.com/office/drawing/2014/main" id="{78CDEE9E-6516-9A55-0B7C-7C03953183F0}"/>
              </a:ext>
            </a:extLst>
          </p:cNvPr>
          <p:cNvSpPr>
            <a:spLocks noGrp="1"/>
          </p:cNvSpPr>
          <p:nvPr>
            <p:ph sz="half" idx="2"/>
          </p:nvPr>
        </p:nvSpPr>
        <p:spPr/>
        <p:txBody>
          <a:bodyPr vert="horz" lIns="91440" tIns="45720" rIns="91440" bIns="45720" rtlCol="0" anchor="t">
            <a:normAutofit/>
          </a:bodyPr>
          <a:lstStyle/>
          <a:p>
            <a:pPr>
              <a:spcBef>
                <a:spcPts val="1400"/>
              </a:spcBef>
            </a:pPr>
            <a:r>
              <a:rPr lang="en-US" sz="2200" b="1" dirty="0">
                <a:solidFill>
                  <a:srgbClr val="000000"/>
                </a:solidFill>
                <a:latin typeface="Arial"/>
                <a:cs typeface="Arial"/>
              </a:rPr>
              <a:t>The decision tree classifier is the model with the highest classification accuracy</a:t>
            </a:r>
          </a:p>
          <a:p>
            <a:pPr>
              <a:spcBef>
                <a:spcPts val="1400"/>
              </a:spcBef>
            </a:pPr>
            <a:r>
              <a:rPr lang="en-US" sz="1800" u="sng" dirty="0">
                <a:solidFill>
                  <a:srgbClr val="C00000"/>
                </a:solidFill>
                <a:latin typeface="Arial"/>
                <a:ea typeface="Calibri"/>
                <a:cs typeface="Calibri"/>
              </a:rPr>
              <a:t>LINK TO NOTEBOOK</a:t>
            </a:r>
          </a:p>
          <a:p>
            <a:pPr>
              <a:spcBef>
                <a:spcPts val="1400"/>
              </a:spcBef>
            </a:pPr>
            <a:r>
              <a:rPr lang="en-US" sz="1800" u="sng" dirty="0">
                <a:solidFill>
                  <a:srgbClr val="C00000"/>
                </a:solidFill>
                <a:latin typeface="Arial"/>
                <a:ea typeface="Calibri"/>
                <a:cs typeface="Calibri"/>
              </a:rPr>
              <a:t>https://github.com/Aali715/DATA-SCIENCE-CAPSTONE-PROJECT/blob/250953ca1333d52c0b1b10ac90a8d10882697c7d/SpaceX_Machine%20Learning%20Prediction_Part_5.ipynb</a:t>
            </a:r>
          </a:p>
          <a:p>
            <a:endParaRPr lang="en-US" dirty="0"/>
          </a:p>
        </p:txBody>
      </p:sp>
    </p:spTree>
    <p:extLst>
      <p:ext uri="{BB962C8B-B14F-4D97-AF65-F5344CB8AC3E}">
        <p14:creationId xmlns:p14="http://schemas.microsoft.com/office/powerpoint/2010/main" val="36038521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21A49-E24D-C3B7-7A43-8B2EF2C50F43}"/>
              </a:ext>
            </a:extLst>
          </p:cNvPr>
          <p:cNvSpPr>
            <a:spLocks noGrp="1"/>
          </p:cNvSpPr>
          <p:nvPr>
            <p:ph type="title"/>
          </p:nvPr>
        </p:nvSpPr>
        <p:spPr/>
        <p:txBody>
          <a:bodyPr/>
          <a:lstStyle/>
          <a:p>
            <a:r>
              <a:rPr lang="en-US" dirty="0">
                <a:solidFill>
                  <a:srgbClr val="C00000"/>
                </a:solidFill>
                <a:latin typeface="Arial"/>
              </a:rPr>
              <a:t>CONFUSION MATRIX</a:t>
            </a:r>
          </a:p>
        </p:txBody>
      </p:sp>
      <p:sp>
        <p:nvSpPr>
          <p:cNvPr id="3" name="Content Placeholder 2">
            <a:extLst>
              <a:ext uri="{FF2B5EF4-FFF2-40B4-BE49-F238E27FC236}">
                <a16:creationId xmlns:a16="http://schemas.microsoft.com/office/drawing/2014/main" id="{F9DE87AC-CD74-4CC9-7578-5F2ACFE97C36}"/>
              </a:ext>
            </a:extLst>
          </p:cNvPr>
          <p:cNvSpPr>
            <a:spLocks noGrp="1"/>
          </p:cNvSpPr>
          <p:nvPr>
            <p:ph sz="half" idx="1"/>
          </p:nvPr>
        </p:nvSpPr>
        <p:spPr/>
        <p:txBody>
          <a:bodyPr vert="horz" lIns="91440" tIns="45720" rIns="91440" bIns="45720" rtlCol="0" anchor="t">
            <a:noAutofit/>
          </a:bodyPr>
          <a:lstStyle/>
          <a:p>
            <a:r>
              <a:rPr lang="en-US" sz="1200" b="1" dirty="0">
                <a:latin typeface="Arial"/>
                <a:cs typeface="Arial"/>
              </a:rPr>
              <a:t>🌳 Decision Tree Classifier: Confusion Matrix Insights</a:t>
            </a:r>
          </a:p>
          <a:p>
            <a:r>
              <a:rPr lang="en-US" sz="1200" dirty="0">
                <a:latin typeface="Arial"/>
                <a:cs typeface="Arial"/>
              </a:rPr>
              <a:t>The decision tree model demonstrates a solid ability to distinguish between successful and unsuccessful SpaceX landings, as reflected in the confusion matrix. However, a key issue emerges:</a:t>
            </a:r>
          </a:p>
          <a:p>
            <a:r>
              <a:rPr lang="en-US" sz="1200" dirty="0">
                <a:latin typeface="Arial"/>
                <a:cs typeface="Arial"/>
              </a:rPr>
              <a:t>⚠️ False Positives</a:t>
            </a:r>
          </a:p>
          <a:p>
            <a:r>
              <a:rPr lang="en-US" sz="1200" dirty="0">
                <a:latin typeface="Arial"/>
                <a:cs typeface="Arial"/>
              </a:rPr>
              <a:t>Definition: Instances where the model incorrectly predicts a successful landing for a launch that actually failed.</a:t>
            </a:r>
          </a:p>
          <a:p>
            <a:r>
              <a:rPr lang="en-US" sz="1200" dirty="0">
                <a:latin typeface="Arial"/>
                <a:cs typeface="Arial"/>
              </a:rPr>
              <a:t>Count: 3 false positives out of 18 total predictions.</a:t>
            </a:r>
          </a:p>
          <a:p>
            <a:r>
              <a:rPr lang="en-US" sz="1200" dirty="0">
                <a:latin typeface="Arial"/>
                <a:cs typeface="Arial"/>
              </a:rPr>
              <a:t>Impact: This type of error can be misleading for mission planning, as it overestimates reliability and may mask operational risks.</a:t>
            </a:r>
          </a:p>
          <a:p>
            <a:r>
              <a:rPr lang="en-US" sz="1200" b="1" dirty="0">
                <a:latin typeface="Arial"/>
                <a:cs typeface="Arial"/>
              </a:rPr>
              <a:t>✅ Strengths</a:t>
            </a:r>
          </a:p>
          <a:p>
            <a:r>
              <a:rPr lang="en-US" sz="1200" dirty="0">
                <a:latin typeface="Arial"/>
                <a:cs typeface="Arial"/>
              </a:rPr>
              <a:t>Zero false negatives: The model never misclassified a successful landing as a failure — excellent recall.</a:t>
            </a:r>
          </a:p>
          <a:p>
            <a:r>
              <a:rPr lang="en-US" sz="1200" dirty="0">
                <a:latin typeface="Arial"/>
                <a:cs typeface="Arial"/>
              </a:rPr>
              <a:t>High true positive rate: 12 correct predictions for successful landings.</a:t>
            </a:r>
          </a:p>
          <a:p>
            <a:r>
              <a:rPr lang="en-US" sz="1200" dirty="0">
                <a:latin typeface="Arial"/>
                <a:cs typeface="Arial"/>
              </a:rPr>
              <a:t>📌 </a:t>
            </a:r>
            <a:r>
              <a:rPr lang="en-US" sz="1200" i="1" dirty="0">
                <a:latin typeface="Arial"/>
                <a:cs typeface="Arial"/>
              </a:rPr>
              <a:t>Conclusion</a:t>
            </a:r>
            <a:r>
              <a:rPr lang="en-US" sz="1200" dirty="0">
                <a:latin typeface="Arial"/>
                <a:cs typeface="Arial"/>
              </a:rPr>
              <a:t>: While the decision tree classifier is effective at identifying successful landings, its tendency to overpredict success (false positives) highlights a need for improved precision — possibly through hyperparameter tuning or ensemble methods.</a:t>
            </a:r>
          </a:p>
          <a:p>
            <a:endParaRPr lang="en-US" dirty="0"/>
          </a:p>
        </p:txBody>
      </p:sp>
      <p:pic>
        <p:nvPicPr>
          <p:cNvPr id="5" name="Content Placeholder 4">
            <a:extLst>
              <a:ext uri="{FF2B5EF4-FFF2-40B4-BE49-F238E27FC236}">
                <a16:creationId xmlns:a16="http://schemas.microsoft.com/office/drawing/2014/main" id="{8F2373BA-D740-5CB0-FC5C-47B3B4180313}"/>
              </a:ext>
            </a:extLst>
          </p:cNvPr>
          <p:cNvPicPr>
            <a:picLocks noGrp="1" noChangeAspect="1"/>
          </p:cNvPicPr>
          <p:nvPr>
            <p:ph sz="half" idx="2"/>
          </p:nvPr>
        </p:nvPicPr>
        <p:blipFill>
          <a:blip r:embed="rId2"/>
          <a:stretch>
            <a:fillRect/>
          </a:stretch>
        </p:blipFill>
        <p:spPr>
          <a:xfrm>
            <a:off x="6619875" y="2333625"/>
            <a:ext cx="4286250" cy="3105150"/>
          </a:xfrm>
          <a:prstGeom prst="rect">
            <a:avLst/>
          </a:prstGeom>
        </p:spPr>
      </p:pic>
    </p:spTree>
    <p:extLst>
      <p:ext uri="{BB962C8B-B14F-4D97-AF65-F5344CB8AC3E}">
        <p14:creationId xmlns:p14="http://schemas.microsoft.com/office/powerpoint/2010/main" val="38686360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810A7-27D5-F910-8DAB-7B59CACE2927}"/>
              </a:ext>
            </a:extLst>
          </p:cNvPr>
          <p:cNvSpPr>
            <a:spLocks noGrp="1"/>
          </p:cNvSpPr>
          <p:nvPr>
            <p:ph type="title"/>
          </p:nvPr>
        </p:nvSpPr>
        <p:spPr>
          <a:xfrm>
            <a:off x="838200" y="86935"/>
            <a:ext cx="10515600" cy="934680"/>
          </a:xfrm>
        </p:spPr>
        <p:txBody>
          <a:bodyPr>
            <a:normAutofit fontScale="90000"/>
          </a:bodyPr>
          <a:lstStyle/>
          <a:p>
            <a:br>
              <a:rPr lang="en-US" dirty="0">
                <a:solidFill>
                  <a:srgbClr val="C00000"/>
                </a:solidFill>
                <a:latin typeface="Arial"/>
              </a:rPr>
            </a:br>
            <a:r>
              <a:rPr lang="en-US" dirty="0">
                <a:solidFill>
                  <a:srgbClr val="C00000"/>
                </a:solidFill>
                <a:latin typeface="Arial"/>
              </a:rPr>
              <a:t>CONCLUSION</a:t>
            </a:r>
          </a:p>
        </p:txBody>
      </p:sp>
      <p:sp>
        <p:nvSpPr>
          <p:cNvPr id="3" name="Content Placeholder 2">
            <a:extLst>
              <a:ext uri="{FF2B5EF4-FFF2-40B4-BE49-F238E27FC236}">
                <a16:creationId xmlns:a16="http://schemas.microsoft.com/office/drawing/2014/main" id="{7D7F3686-5950-AE7D-B960-FB9BE544105A}"/>
              </a:ext>
            </a:extLst>
          </p:cNvPr>
          <p:cNvSpPr>
            <a:spLocks noGrp="1"/>
          </p:cNvSpPr>
          <p:nvPr>
            <p:ph idx="1"/>
          </p:nvPr>
        </p:nvSpPr>
        <p:spPr>
          <a:xfrm>
            <a:off x="838200" y="782740"/>
            <a:ext cx="10744200" cy="5873268"/>
          </a:xfrm>
        </p:spPr>
        <p:txBody>
          <a:bodyPr vert="horz" lIns="91440" tIns="45720" rIns="91440" bIns="45720" rtlCol="0" anchor="t">
            <a:normAutofit fontScale="92500" lnSpcReduction="10000"/>
          </a:bodyPr>
          <a:lstStyle/>
          <a:p>
            <a:pPr marL="0" indent="0">
              <a:buNone/>
            </a:pPr>
            <a:endParaRPr lang="en-US" sz="1100" b="1" dirty="0">
              <a:solidFill>
                <a:srgbClr val="C00000"/>
              </a:solidFill>
              <a:latin typeface="Arial"/>
              <a:cs typeface="Arial"/>
            </a:endParaRPr>
          </a:p>
          <a:p>
            <a:pPr marL="0" indent="0">
              <a:buNone/>
            </a:pPr>
            <a:endParaRPr lang="en-US" sz="1100" b="1" dirty="0">
              <a:solidFill>
                <a:srgbClr val="C00000"/>
              </a:solidFill>
              <a:latin typeface="Arial"/>
              <a:cs typeface="Arial"/>
            </a:endParaRPr>
          </a:p>
          <a:p>
            <a:pPr marL="0" indent="0">
              <a:buNone/>
            </a:pPr>
            <a:r>
              <a:rPr lang="en-US" sz="1600" b="1" u="sng" dirty="0">
                <a:solidFill>
                  <a:srgbClr val="C00000"/>
                </a:solidFill>
                <a:highlight>
                  <a:srgbClr val="FFFF00"/>
                </a:highlight>
                <a:latin typeface="Arial"/>
                <a:cs typeface="Arial"/>
              </a:rPr>
              <a:t>FINAL INNOVATIVE INSIGHTS &amp; MODEL EVALUATION</a:t>
            </a:r>
            <a:endParaRPr lang="en-US" sz="1600" b="1" u="sng">
              <a:highlight>
                <a:srgbClr val="FFFF00"/>
              </a:highlight>
              <a:latin typeface="Arial"/>
              <a:cs typeface="Arial"/>
            </a:endParaRPr>
          </a:p>
          <a:p>
            <a:pPr marL="0" indent="0">
              <a:buNone/>
            </a:pPr>
            <a:r>
              <a:rPr lang="en-US" sz="1600" u="sng" dirty="0">
                <a:latin typeface="Arial"/>
                <a:cs typeface="Arial"/>
              </a:rPr>
              <a:t>Based on our comprehensive analysis of </a:t>
            </a:r>
            <a:r>
              <a:rPr lang="en-US" sz="1600" b="1" u="sng" dirty="0">
                <a:solidFill>
                  <a:srgbClr val="C00000"/>
                </a:solidFill>
                <a:latin typeface="Arial"/>
                <a:cs typeface="Arial"/>
              </a:rPr>
              <a:t>SpaceX</a:t>
            </a:r>
            <a:r>
              <a:rPr lang="en-US" sz="1600" u="sng" dirty="0">
                <a:latin typeface="Arial"/>
                <a:cs typeface="Arial"/>
              </a:rPr>
              <a:t> launch data, we draw the following conclusions:</a:t>
            </a:r>
          </a:p>
          <a:p>
            <a:pPr marL="0" indent="0">
              <a:buNone/>
            </a:pPr>
            <a:r>
              <a:rPr lang="en-US" sz="1600" b="1" u="sng" dirty="0">
                <a:solidFill>
                  <a:srgbClr val="C00000"/>
                </a:solidFill>
                <a:highlight>
                  <a:srgbClr val="FFFF00"/>
                </a:highlight>
                <a:latin typeface="Arial"/>
                <a:cs typeface="Arial"/>
              </a:rPr>
              <a:t>📈 Launch Trends &amp; Site Performance</a:t>
            </a:r>
          </a:p>
          <a:p>
            <a:pPr marL="0" indent="0">
              <a:buNone/>
            </a:pPr>
            <a:r>
              <a:rPr lang="en-US" sz="1600" b="1" u="sng" dirty="0">
                <a:solidFill>
                  <a:srgbClr val="FF0000"/>
                </a:solidFill>
                <a:highlight>
                  <a:srgbClr val="FFFF00"/>
                </a:highlight>
                <a:latin typeface="Arial"/>
                <a:cs typeface="Arial"/>
              </a:rPr>
              <a:t>Flight Volume vs. Success Rate</a:t>
            </a:r>
            <a:r>
              <a:rPr lang="en-US" sz="1600" u="sng" dirty="0">
                <a:solidFill>
                  <a:srgbClr val="FF0000"/>
                </a:solidFill>
                <a:highlight>
                  <a:srgbClr val="FFFF00"/>
                </a:highlight>
                <a:latin typeface="Arial"/>
                <a:cs typeface="Arial"/>
              </a:rPr>
              <a:t>:</a:t>
            </a:r>
            <a:r>
              <a:rPr lang="en-US" sz="1600" u="sng" dirty="0">
                <a:solidFill>
                  <a:schemeClr val="accent1"/>
                </a:solidFill>
                <a:latin typeface="Arial"/>
                <a:cs typeface="Arial"/>
              </a:rPr>
              <a:t> Launch sites with </a:t>
            </a:r>
            <a:r>
              <a:rPr lang="en-US" sz="1600" u="sng" dirty="0">
                <a:solidFill>
                  <a:schemeClr val="accent1"/>
                </a:solidFill>
                <a:highlight>
                  <a:srgbClr val="FFFF00"/>
                </a:highlight>
                <a:latin typeface="Arial"/>
                <a:cs typeface="Arial"/>
              </a:rPr>
              <a:t>higher flight frequencies tend to exhibit greater reliability,</a:t>
            </a:r>
            <a:r>
              <a:rPr lang="en-US" sz="1600" u="sng" dirty="0">
                <a:solidFill>
                  <a:schemeClr val="accent1"/>
                </a:solidFill>
                <a:latin typeface="Arial"/>
                <a:cs typeface="Arial"/>
              </a:rPr>
              <a:t> suggesting that operational experience and infrastructure maturity contribute to improved outcomes.</a:t>
            </a:r>
          </a:p>
          <a:p>
            <a:pPr marL="0" indent="0">
              <a:buNone/>
            </a:pPr>
            <a:r>
              <a:rPr lang="en-US" sz="1600" b="1" u="sng" dirty="0">
                <a:solidFill>
                  <a:srgbClr val="FF0000"/>
                </a:solidFill>
                <a:highlight>
                  <a:srgbClr val="FFFF00"/>
                </a:highlight>
                <a:latin typeface="Arial"/>
                <a:cs typeface="Arial"/>
              </a:rPr>
              <a:t>Temporal Trend</a:t>
            </a:r>
            <a:r>
              <a:rPr lang="en-US" sz="1600" u="sng" dirty="0">
                <a:solidFill>
                  <a:srgbClr val="FF0000"/>
                </a:solidFill>
                <a:highlight>
                  <a:srgbClr val="FFFF00"/>
                </a:highlight>
                <a:latin typeface="Arial"/>
                <a:cs typeface="Arial"/>
              </a:rPr>
              <a:t>: </a:t>
            </a:r>
            <a:r>
              <a:rPr lang="en-US" sz="1600" u="sng" dirty="0">
                <a:solidFill>
                  <a:schemeClr val="accent1"/>
                </a:solidFill>
                <a:highlight>
                  <a:srgbClr val="FFFF00"/>
                </a:highlight>
                <a:latin typeface="Arial"/>
                <a:cs typeface="Arial"/>
              </a:rPr>
              <a:t>Launch success</a:t>
            </a:r>
            <a:r>
              <a:rPr lang="en-US" sz="1600" u="sng" dirty="0">
                <a:solidFill>
                  <a:schemeClr val="accent1"/>
                </a:solidFill>
                <a:latin typeface="Arial"/>
                <a:cs typeface="Arial"/>
              </a:rPr>
              <a:t> rates began</a:t>
            </a:r>
            <a:r>
              <a:rPr lang="en-US" sz="1600" u="sng" dirty="0">
                <a:solidFill>
                  <a:schemeClr val="accent1"/>
                </a:solidFill>
                <a:highlight>
                  <a:srgbClr val="FFFF00"/>
                </a:highlight>
                <a:latin typeface="Arial"/>
                <a:cs typeface="Arial"/>
              </a:rPr>
              <a:t> rising steadily from </a:t>
            </a:r>
            <a:r>
              <a:rPr lang="en-US" sz="1600" b="1" u="sng" dirty="0">
                <a:solidFill>
                  <a:schemeClr val="accent1"/>
                </a:solidFill>
                <a:highlight>
                  <a:srgbClr val="FFFF00"/>
                </a:highlight>
                <a:latin typeface="Arial"/>
                <a:cs typeface="Arial"/>
              </a:rPr>
              <a:t>2013</a:t>
            </a:r>
            <a:r>
              <a:rPr lang="en-US" sz="1600" u="sng" dirty="0">
                <a:solidFill>
                  <a:schemeClr val="accent1"/>
                </a:solidFill>
                <a:highlight>
                  <a:srgbClr val="FFFF00"/>
                </a:highlight>
                <a:latin typeface="Arial"/>
                <a:cs typeface="Arial"/>
              </a:rPr>
              <a:t>, peaking around </a:t>
            </a:r>
            <a:r>
              <a:rPr lang="en-US" sz="1600" b="1" u="sng" dirty="0">
                <a:solidFill>
                  <a:schemeClr val="accent1"/>
                </a:solidFill>
                <a:highlight>
                  <a:srgbClr val="FFFF00"/>
                </a:highlight>
                <a:latin typeface="Arial"/>
                <a:cs typeface="Arial"/>
              </a:rPr>
              <a:t>2020</a:t>
            </a:r>
            <a:r>
              <a:rPr lang="en-US" sz="1600" u="sng" dirty="0">
                <a:solidFill>
                  <a:schemeClr val="accent1"/>
                </a:solidFill>
                <a:highlight>
                  <a:srgbClr val="FFFF00"/>
                </a:highlight>
                <a:latin typeface="Arial"/>
                <a:cs typeface="Arial"/>
              </a:rPr>
              <a:t>, </a:t>
            </a:r>
            <a:r>
              <a:rPr lang="en-US" sz="1600" u="sng" dirty="0">
                <a:solidFill>
                  <a:schemeClr val="accent1"/>
                </a:solidFill>
                <a:latin typeface="Arial"/>
                <a:cs typeface="Arial"/>
              </a:rPr>
              <a:t>reflecting technological advancements and process optimization.</a:t>
            </a:r>
          </a:p>
          <a:p>
            <a:pPr marL="0" indent="0">
              <a:buNone/>
            </a:pPr>
            <a:r>
              <a:rPr lang="en-US" sz="1600" b="1" u="sng" dirty="0">
                <a:solidFill>
                  <a:srgbClr val="FF0000"/>
                </a:solidFill>
                <a:highlight>
                  <a:srgbClr val="FFFF00"/>
                </a:highlight>
                <a:latin typeface="Arial"/>
                <a:cs typeface="Arial"/>
              </a:rPr>
              <a:t>Top Performing Site</a:t>
            </a:r>
            <a:r>
              <a:rPr lang="en-US" sz="1600" u="sng" dirty="0">
                <a:solidFill>
                  <a:srgbClr val="FF0000"/>
                </a:solidFill>
                <a:highlight>
                  <a:srgbClr val="FFFF00"/>
                </a:highlight>
                <a:latin typeface="Arial"/>
                <a:cs typeface="Arial"/>
              </a:rPr>
              <a:t>:</a:t>
            </a:r>
            <a:r>
              <a:rPr lang="en-US" sz="1600" u="sng" dirty="0">
                <a:solidFill>
                  <a:srgbClr val="C00000"/>
                </a:solidFill>
                <a:highlight>
                  <a:srgbClr val="FFFF00"/>
                </a:highlight>
                <a:latin typeface="Arial"/>
                <a:cs typeface="Arial"/>
              </a:rPr>
              <a:t> </a:t>
            </a:r>
            <a:r>
              <a:rPr lang="en-US" sz="1600" b="1" u="sng" dirty="0">
                <a:solidFill>
                  <a:srgbClr val="C00000"/>
                </a:solidFill>
                <a:highlight>
                  <a:srgbClr val="FFFF00"/>
                </a:highlight>
                <a:latin typeface="Arial"/>
                <a:cs typeface="Arial"/>
              </a:rPr>
              <a:t>KSC LC-39A</a:t>
            </a:r>
            <a:r>
              <a:rPr lang="en-US" sz="1600" u="sng" dirty="0">
                <a:solidFill>
                  <a:schemeClr val="accent1"/>
                </a:solidFill>
                <a:latin typeface="Arial"/>
                <a:cs typeface="Arial"/>
              </a:rPr>
              <a:t> recorded the </a:t>
            </a:r>
            <a:r>
              <a:rPr lang="en-US" sz="1600" u="sng" dirty="0">
                <a:solidFill>
                  <a:schemeClr val="accent1"/>
                </a:solidFill>
                <a:highlight>
                  <a:srgbClr val="FFFF00"/>
                </a:highlight>
                <a:latin typeface="Arial"/>
                <a:cs typeface="Arial"/>
              </a:rPr>
              <a:t>highest number of successful launches,</a:t>
            </a:r>
            <a:r>
              <a:rPr lang="en-US" sz="1600" u="sng" dirty="0">
                <a:solidFill>
                  <a:schemeClr val="accent1"/>
                </a:solidFill>
                <a:latin typeface="Arial"/>
                <a:cs typeface="Arial"/>
              </a:rPr>
              <a:t> reinforcing its role as SpaceX’s most reliable launchpad.</a:t>
            </a:r>
          </a:p>
          <a:p>
            <a:pPr marL="0" indent="0">
              <a:buNone/>
            </a:pPr>
            <a:r>
              <a:rPr lang="en-US" sz="1600" b="1" u="sng" dirty="0">
                <a:highlight>
                  <a:srgbClr val="FFFF00"/>
                </a:highlight>
                <a:latin typeface="Arial"/>
                <a:cs typeface="Arial"/>
              </a:rPr>
              <a:t>🛰</a:t>
            </a:r>
            <a:r>
              <a:rPr lang="en-US" sz="1600" b="1" u="sng" dirty="0">
                <a:solidFill>
                  <a:srgbClr val="C00000"/>
                </a:solidFill>
                <a:highlight>
                  <a:srgbClr val="FFFF00"/>
                </a:highlight>
                <a:latin typeface="Arial"/>
                <a:cs typeface="Arial"/>
              </a:rPr>
              <a:t>️ Orbit Type Reliability</a:t>
            </a:r>
          </a:p>
          <a:p>
            <a:pPr marL="0" indent="0">
              <a:buNone/>
            </a:pPr>
            <a:r>
              <a:rPr lang="en-US" sz="1600" u="sng" dirty="0">
                <a:solidFill>
                  <a:schemeClr val="accent1"/>
                </a:solidFill>
                <a:latin typeface="Arial"/>
                <a:cs typeface="Arial"/>
              </a:rPr>
              <a:t>Missions targeting</a:t>
            </a:r>
            <a:r>
              <a:rPr lang="en-US" sz="1600" u="sng" dirty="0">
                <a:solidFill>
                  <a:schemeClr val="accent1"/>
                </a:solidFill>
                <a:highlight>
                  <a:srgbClr val="FFFF00"/>
                </a:highlight>
                <a:latin typeface="Arial"/>
                <a:cs typeface="Arial"/>
              </a:rPr>
              <a:t> </a:t>
            </a:r>
            <a:r>
              <a:rPr lang="en-US" sz="1600" b="1" u="sng" dirty="0">
                <a:solidFill>
                  <a:schemeClr val="accent1"/>
                </a:solidFill>
                <a:highlight>
                  <a:srgbClr val="FFFF00"/>
                </a:highlight>
                <a:latin typeface="Arial"/>
                <a:cs typeface="Arial"/>
              </a:rPr>
              <a:t>ES-L1, GEO, HEO, SSO, and VLEO</a:t>
            </a:r>
            <a:r>
              <a:rPr lang="en-US" sz="1600" u="sng" dirty="0">
                <a:solidFill>
                  <a:schemeClr val="accent1"/>
                </a:solidFill>
                <a:highlight>
                  <a:srgbClr val="FFFF00"/>
                </a:highlight>
                <a:latin typeface="Arial"/>
                <a:cs typeface="Arial"/>
              </a:rPr>
              <a:t> </a:t>
            </a:r>
            <a:r>
              <a:rPr lang="en-US" sz="1600" u="sng" dirty="0">
                <a:solidFill>
                  <a:schemeClr val="accent1"/>
                </a:solidFill>
                <a:latin typeface="Arial"/>
                <a:cs typeface="Arial"/>
              </a:rPr>
              <a:t>orbits showed the </a:t>
            </a:r>
            <a:r>
              <a:rPr lang="en-US" sz="1600" b="1" u="sng" dirty="0">
                <a:solidFill>
                  <a:schemeClr val="accent1"/>
                </a:solidFill>
                <a:highlight>
                  <a:srgbClr val="FFFF00"/>
                </a:highlight>
                <a:latin typeface="Arial"/>
                <a:cs typeface="Arial"/>
              </a:rPr>
              <a:t>highest success rates</a:t>
            </a:r>
            <a:r>
              <a:rPr lang="en-US" sz="1600" u="sng" dirty="0">
                <a:solidFill>
                  <a:schemeClr val="accent1"/>
                </a:solidFill>
                <a:highlight>
                  <a:srgbClr val="FFFF00"/>
                </a:highlight>
                <a:latin typeface="Arial"/>
                <a:cs typeface="Arial"/>
              </a:rPr>
              <a:t>,</a:t>
            </a:r>
            <a:r>
              <a:rPr lang="en-US" sz="1600" u="sng" dirty="0">
                <a:solidFill>
                  <a:schemeClr val="accent1"/>
                </a:solidFill>
                <a:latin typeface="Arial"/>
                <a:cs typeface="Arial"/>
              </a:rPr>
              <a:t> likely due to mature mission profiles and refined targeting protocols.</a:t>
            </a:r>
          </a:p>
          <a:p>
            <a:pPr marL="0" indent="0">
              <a:buNone/>
            </a:pPr>
            <a:r>
              <a:rPr lang="en-US" sz="1600" b="1" u="sng" dirty="0">
                <a:solidFill>
                  <a:srgbClr val="C00000"/>
                </a:solidFill>
                <a:highlight>
                  <a:srgbClr val="FFFF00"/>
                </a:highlight>
                <a:latin typeface="Arial"/>
                <a:cs typeface="Arial"/>
              </a:rPr>
              <a:t>🤖 Model Selection</a:t>
            </a:r>
          </a:p>
          <a:p>
            <a:r>
              <a:rPr lang="en-US" sz="1600" u="sng" dirty="0">
                <a:solidFill>
                  <a:schemeClr val="accent1"/>
                </a:solidFill>
                <a:latin typeface="Arial"/>
                <a:cs typeface="Arial"/>
              </a:rPr>
              <a:t>Among the tested algorithms, the </a:t>
            </a:r>
            <a:r>
              <a:rPr lang="en-US" sz="1600" b="1" u="sng" dirty="0">
                <a:solidFill>
                  <a:schemeClr val="accent1"/>
                </a:solidFill>
                <a:highlight>
                  <a:srgbClr val="FFFF00"/>
                </a:highlight>
                <a:latin typeface="Arial"/>
                <a:cs typeface="Arial"/>
              </a:rPr>
              <a:t>Decision Tree Classifier</a:t>
            </a:r>
            <a:r>
              <a:rPr lang="en-US" sz="1600" u="sng" dirty="0">
                <a:solidFill>
                  <a:schemeClr val="accent1"/>
                </a:solidFill>
                <a:highlight>
                  <a:srgbClr val="FFFF00"/>
                </a:highlight>
                <a:latin typeface="Arial"/>
                <a:cs typeface="Arial"/>
              </a:rPr>
              <a:t> emerged as the most effective</a:t>
            </a:r>
            <a:r>
              <a:rPr lang="en-US" sz="1600" u="sng" dirty="0">
                <a:solidFill>
                  <a:schemeClr val="accent1"/>
                </a:solidFill>
                <a:latin typeface="Arial"/>
                <a:cs typeface="Arial"/>
              </a:rPr>
              <a:t> for predicting landing outcomes.</a:t>
            </a:r>
          </a:p>
          <a:p>
            <a:r>
              <a:rPr lang="en-US" sz="1600" u="sng" dirty="0">
                <a:solidFill>
                  <a:srgbClr val="0072C3"/>
                </a:solidFill>
                <a:latin typeface="Arial"/>
                <a:cs typeface="Arial"/>
              </a:rPr>
              <a:t>It demonstrated strong class separation and high recall for successful landings.</a:t>
            </a:r>
          </a:p>
          <a:p>
            <a:r>
              <a:rPr lang="en-US" sz="1600" u="sng" dirty="0">
                <a:solidFill>
                  <a:srgbClr val="0072C3"/>
                </a:solidFill>
                <a:latin typeface="Arial"/>
                <a:cs typeface="Arial"/>
              </a:rPr>
              <a:t>Minor issues with false positives suggest potential for further tuning or ensemble enhancement.</a:t>
            </a:r>
          </a:p>
          <a:p>
            <a:pPr marL="0" indent="0">
              <a:buNone/>
            </a:pPr>
            <a:r>
              <a:rPr lang="en-US" sz="1600" b="1" u="sng" dirty="0">
                <a:solidFill>
                  <a:srgbClr val="C00000"/>
                </a:solidFill>
                <a:latin typeface="Arial"/>
                <a:cs typeface="Arial"/>
              </a:rPr>
              <a:t>📌 </a:t>
            </a:r>
            <a:r>
              <a:rPr lang="en-US" sz="1600" b="1" i="1" u="sng" dirty="0">
                <a:solidFill>
                  <a:srgbClr val="C00000"/>
                </a:solidFill>
                <a:latin typeface="Arial"/>
                <a:cs typeface="Arial"/>
              </a:rPr>
              <a:t>Conclusion</a:t>
            </a:r>
            <a:r>
              <a:rPr lang="en-US" sz="1600" b="1" u="sng" dirty="0">
                <a:solidFill>
                  <a:srgbClr val="C00000"/>
                </a:solidFill>
                <a:latin typeface="Arial"/>
                <a:cs typeface="Arial"/>
              </a:rPr>
              <a:t>: </a:t>
            </a:r>
            <a:r>
              <a:rPr lang="en-US" sz="1600" b="1" u="sng" dirty="0">
                <a:solidFill>
                  <a:srgbClr val="0072C3"/>
                </a:solidFill>
                <a:latin typeface="Arial"/>
                <a:cs typeface="Arial"/>
              </a:rPr>
              <a:t>These insights not only inform launch planning and risk assessment but also support cost estimation and competitive bidding strategies against SpaceX.</a:t>
            </a:r>
          </a:p>
          <a:p>
            <a:pPr marL="0" indent="0">
              <a:buNone/>
            </a:pPr>
            <a:endParaRPr lang="en-US" b="1" u="sng" dirty="0">
              <a:solidFill>
                <a:srgbClr val="0072C3"/>
              </a:solidFill>
              <a:latin typeface="Arial"/>
              <a:cs typeface="Arial"/>
            </a:endParaRPr>
          </a:p>
          <a:p>
            <a:endParaRPr lang="en-US" dirty="0"/>
          </a:p>
        </p:txBody>
      </p:sp>
    </p:spTree>
    <p:extLst>
      <p:ext uri="{BB962C8B-B14F-4D97-AF65-F5344CB8AC3E}">
        <p14:creationId xmlns:p14="http://schemas.microsoft.com/office/powerpoint/2010/main" val="19812975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1598F-DBE3-7B78-D1F9-0BA7F7DC75BC}"/>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34A3B939-6057-23B6-25B3-E33A2D205C2A}"/>
              </a:ext>
            </a:extLst>
          </p:cNvPr>
          <p:cNvSpPr>
            <a:spLocks noGrp="1"/>
          </p:cNvSpPr>
          <p:nvPr>
            <p:ph type="title"/>
          </p:nvPr>
        </p:nvSpPr>
        <p:spPr>
          <a:xfrm>
            <a:off x="735390" y="383268"/>
            <a:ext cx="10515600" cy="1325563"/>
          </a:xfrm>
          <a:solidFill>
            <a:srgbClr val="ED7D31"/>
          </a:solidFill>
        </p:spPr>
        <p:txBody>
          <a:bodyPr anchor="ctr">
            <a:normAutofit/>
          </a:bodyPr>
          <a:lstStyle/>
          <a:p>
            <a:r>
              <a:rPr lang="en-US" u="sng" dirty="0">
                <a:solidFill>
                  <a:srgbClr val="C00000"/>
                </a:solidFill>
                <a:latin typeface="Arial"/>
              </a:rPr>
              <a:t>APPENDIX</a:t>
            </a:r>
          </a:p>
        </p:txBody>
      </p:sp>
      <p:pic>
        <p:nvPicPr>
          <p:cNvPr id="11" name="Content Placeholder 3">
            <a:extLst>
              <a:ext uri="{FF2B5EF4-FFF2-40B4-BE49-F238E27FC236}">
                <a16:creationId xmlns:a16="http://schemas.microsoft.com/office/drawing/2014/main" id="{E8E550E5-7A15-A106-D083-8C1433A790A1}"/>
              </a:ext>
            </a:extLst>
          </p:cNvPr>
          <p:cNvPicPr>
            <a:picLocks noGrp="1" noChangeAspect="1"/>
          </p:cNvPicPr>
          <p:nvPr>
            <p:ph sz="half" idx="1"/>
          </p:nvPr>
        </p:nvPicPr>
        <p:blipFill>
          <a:blip r:embed="rId3"/>
          <a:stretch>
            <a:fillRect/>
          </a:stretch>
        </p:blipFill>
        <p:spPr>
          <a:xfrm>
            <a:off x="1055857" y="1849823"/>
            <a:ext cx="3194581" cy="3194581"/>
          </a:xfrm>
          <a:prstGeom prst="rect">
            <a:avLst/>
          </a:prstGeom>
        </p:spPr>
      </p:pic>
    </p:spTree>
    <p:custDataLst>
      <p:tags r:id="rId1"/>
    </p:custDataLst>
    <p:extLst>
      <p:ext uri="{BB962C8B-B14F-4D97-AF65-F5344CB8AC3E}">
        <p14:creationId xmlns:p14="http://schemas.microsoft.com/office/powerpoint/2010/main" val="18601586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0CAF0-ED89-AF93-C3E3-EE3BC78F940A}"/>
              </a:ext>
            </a:extLst>
          </p:cNvPr>
          <p:cNvSpPr>
            <a:spLocks noGrp="1"/>
          </p:cNvSpPr>
          <p:nvPr>
            <p:ph type="title"/>
          </p:nvPr>
        </p:nvSpPr>
        <p:spPr/>
        <p:txBody>
          <a:bodyPr/>
          <a:lstStyle/>
          <a:p>
            <a:r>
              <a:rPr lang="en-US" sz="2800">
                <a:solidFill>
                  <a:srgbClr val="0072C3"/>
                </a:solidFill>
                <a:latin typeface="Arial"/>
                <a:cs typeface="Arial"/>
              </a:rPr>
              <a:t>FOLIUM MAP WITH MARKERCLUSTER</a:t>
            </a:r>
            <a:endParaRPr lang="en-US" sz="2800" b="0">
              <a:solidFill>
                <a:srgbClr val="000000"/>
              </a:solidFill>
              <a:latin typeface="Arial"/>
              <a:cs typeface="Arial"/>
            </a:endParaRPr>
          </a:p>
          <a:p>
            <a:endParaRPr lang="en-US" dirty="0"/>
          </a:p>
        </p:txBody>
      </p:sp>
      <p:sp>
        <p:nvSpPr>
          <p:cNvPr id="4" name="Content Placeholder 3">
            <a:extLst>
              <a:ext uri="{FF2B5EF4-FFF2-40B4-BE49-F238E27FC236}">
                <a16:creationId xmlns:a16="http://schemas.microsoft.com/office/drawing/2014/main" id="{33595DEC-AF02-569E-84B2-5635BDBBB0AC}"/>
              </a:ext>
            </a:extLst>
          </p:cNvPr>
          <p:cNvSpPr>
            <a:spLocks noGrp="1"/>
          </p:cNvSpPr>
          <p:nvPr>
            <p:ph sz="half" idx="2"/>
          </p:nvPr>
        </p:nvSpPr>
        <p:spPr/>
        <p:txBody>
          <a:bodyPr/>
          <a:lstStyle/>
          <a:p>
            <a:endParaRPr lang="en-US"/>
          </a:p>
        </p:txBody>
      </p:sp>
      <p:pic>
        <p:nvPicPr>
          <p:cNvPr id="6" name="Picture 5" descr="A map with a spiral of points&#10;&#10;AI-generated content may be incorrect.">
            <a:extLst>
              <a:ext uri="{FF2B5EF4-FFF2-40B4-BE49-F238E27FC236}">
                <a16:creationId xmlns:a16="http://schemas.microsoft.com/office/drawing/2014/main" id="{6D04CF09-5106-2D61-F9AE-A12FFCF9051F}"/>
              </a:ext>
            </a:extLst>
          </p:cNvPr>
          <p:cNvPicPr>
            <a:picLocks noChangeAspect="1"/>
          </p:cNvPicPr>
          <p:nvPr/>
        </p:nvPicPr>
        <p:blipFill>
          <a:blip r:embed="rId2"/>
          <a:stretch>
            <a:fillRect/>
          </a:stretch>
        </p:blipFill>
        <p:spPr>
          <a:xfrm>
            <a:off x="1295476" y="1475619"/>
            <a:ext cx="10217905" cy="4698999"/>
          </a:xfrm>
          <a:prstGeom prst="rect">
            <a:avLst/>
          </a:prstGeom>
        </p:spPr>
      </p:pic>
    </p:spTree>
    <p:extLst>
      <p:ext uri="{BB962C8B-B14F-4D97-AF65-F5344CB8AC3E}">
        <p14:creationId xmlns:p14="http://schemas.microsoft.com/office/powerpoint/2010/main" val="3893382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C9EC3-3968-DEE3-E603-F8614538A4E8}"/>
              </a:ext>
            </a:extLst>
          </p:cNvPr>
          <p:cNvSpPr>
            <a:spLocks noGrp="1"/>
          </p:cNvSpPr>
          <p:nvPr>
            <p:ph type="ctrTitle"/>
          </p:nvPr>
        </p:nvSpPr>
        <p:spPr>
          <a:xfrm>
            <a:off x="1524000" y="1122363"/>
            <a:ext cx="9144000" cy="2544838"/>
          </a:xfrm>
        </p:spPr>
        <p:txBody>
          <a:bodyPr/>
          <a:lstStyle/>
          <a:p>
            <a:r>
              <a:rPr lang="en-US" u="sng" dirty="0">
                <a:solidFill>
                  <a:srgbClr val="C00000"/>
                </a:solidFill>
                <a:latin typeface="Arial"/>
              </a:rPr>
              <a:t>THANK YOU</a:t>
            </a:r>
          </a:p>
        </p:txBody>
      </p:sp>
    </p:spTree>
    <p:extLst>
      <p:ext uri="{BB962C8B-B14F-4D97-AF65-F5344CB8AC3E}">
        <p14:creationId xmlns:p14="http://schemas.microsoft.com/office/powerpoint/2010/main" val="2495873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1DCFD-8450-17AD-05D4-229BA1C66C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5AB7E7-7534-10CB-A359-88015C285B97}"/>
              </a:ext>
            </a:extLst>
          </p:cNvPr>
          <p:cNvSpPr>
            <a:spLocks noGrp="1"/>
          </p:cNvSpPr>
          <p:nvPr>
            <p:ph type="title"/>
          </p:nvPr>
        </p:nvSpPr>
        <p:spPr>
          <a:xfrm>
            <a:off x="782053" y="376642"/>
            <a:ext cx="7230723" cy="1325563"/>
          </a:xfrm>
        </p:spPr>
        <p:txBody>
          <a:bodyPr anchor="ctr">
            <a:normAutofit/>
          </a:bodyPr>
          <a:lstStyle/>
          <a:p>
            <a:r>
              <a:rPr lang="en-US" dirty="0">
                <a:solidFill>
                  <a:schemeClr val="accent1">
                    <a:lumMod val="76000"/>
                  </a:schemeClr>
                </a:solidFill>
                <a:latin typeface="Arial"/>
              </a:rPr>
              <a:t>METHODOLOGY</a:t>
            </a:r>
          </a:p>
        </p:txBody>
      </p:sp>
      <p:sp>
        <p:nvSpPr>
          <p:cNvPr id="3" name="Content Placeholder 2">
            <a:extLst>
              <a:ext uri="{FF2B5EF4-FFF2-40B4-BE49-F238E27FC236}">
                <a16:creationId xmlns:a16="http://schemas.microsoft.com/office/drawing/2014/main" id="{5EF8C842-232A-AE37-3471-90353781809D}"/>
              </a:ext>
            </a:extLst>
          </p:cNvPr>
          <p:cNvSpPr txBox="1">
            <a:spLocks/>
          </p:cNvSpPr>
          <p:nvPr/>
        </p:nvSpPr>
        <p:spPr>
          <a:xfrm>
            <a:off x="2561504" y="1372052"/>
            <a:ext cx="9481722" cy="511938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None/>
            </a:pPr>
            <a:r>
              <a:rPr lang="en-US" sz="1400" b="1" dirty="0">
                <a:latin typeface="Arial"/>
                <a:cs typeface="Arial"/>
              </a:rPr>
              <a:t>🚀</a:t>
            </a:r>
            <a:r>
              <a:rPr lang="en-US" sz="1800" b="1" u="sng" dirty="0">
                <a:solidFill>
                  <a:srgbClr val="C00000"/>
                </a:solidFill>
                <a:latin typeface="Arial"/>
                <a:cs typeface="Arial"/>
              </a:rPr>
              <a:t> Executive Summary</a:t>
            </a:r>
          </a:p>
          <a:p>
            <a:r>
              <a:rPr lang="en-US" sz="1500" b="1" u="sng" dirty="0">
                <a:solidFill>
                  <a:srgbClr val="C00000"/>
                </a:solidFill>
                <a:latin typeface="Arial"/>
                <a:cs typeface="Arial"/>
              </a:rPr>
              <a:t>Data Collection Approach</a:t>
            </a:r>
          </a:p>
          <a:p>
            <a:pPr>
              <a:buNone/>
            </a:pPr>
            <a:r>
              <a:rPr lang="en-US" sz="1400" b="1" dirty="0">
                <a:latin typeface="Arial"/>
                <a:cs typeface="Arial"/>
              </a:rPr>
              <a:t> The dataset was compiled using the SpaceX API and supplemented with information scraped from Wikipedia.</a:t>
            </a:r>
          </a:p>
          <a:p>
            <a:r>
              <a:rPr lang="en-US" sz="1500" b="1" u="sng" dirty="0">
                <a:solidFill>
                  <a:srgbClr val="C00000"/>
                </a:solidFill>
                <a:latin typeface="Arial"/>
                <a:cs typeface="Arial"/>
              </a:rPr>
              <a:t>Data Preparation</a:t>
            </a:r>
          </a:p>
          <a:p>
            <a:pPr>
              <a:buNone/>
            </a:pPr>
            <a:r>
              <a:rPr lang="en-US" sz="1400" b="1" dirty="0">
                <a:latin typeface="Arial"/>
                <a:cs typeface="Arial"/>
              </a:rPr>
              <a:t> Categorical variables were transformed using one-hot encoding to make them suitable for machine learning models.</a:t>
            </a:r>
          </a:p>
          <a:p>
            <a:r>
              <a:rPr lang="en-US" sz="1500" b="1" u="sng" dirty="0">
                <a:solidFill>
                  <a:srgbClr val="C00000"/>
                </a:solidFill>
                <a:latin typeface="Arial"/>
                <a:cs typeface="Arial"/>
              </a:rPr>
              <a:t>Exploratory Data Analysis (EDA)</a:t>
            </a:r>
          </a:p>
          <a:p>
            <a:pPr>
              <a:buNone/>
            </a:pPr>
            <a:r>
              <a:rPr lang="en-US" sz="1400" b="1" dirty="0">
                <a:latin typeface="Arial"/>
                <a:cs typeface="Arial"/>
              </a:rPr>
              <a:t> Initial insights were drawn using SQL queries and visualizations to understand feature distributions and relationships.</a:t>
            </a:r>
          </a:p>
          <a:p>
            <a:r>
              <a:rPr lang="en-US" sz="1500" b="1" u="sng" dirty="0">
                <a:solidFill>
                  <a:srgbClr val="C00000"/>
                </a:solidFill>
                <a:latin typeface="Arial"/>
                <a:cs typeface="Arial"/>
              </a:rPr>
              <a:t>Interactive Visual Analytics</a:t>
            </a:r>
          </a:p>
          <a:p>
            <a:pPr>
              <a:buNone/>
            </a:pPr>
            <a:r>
              <a:rPr lang="en-US" sz="1400" b="1" dirty="0">
                <a:latin typeface="Arial"/>
                <a:cs typeface="Arial"/>
              </a:rPr>
              <a:t> Tools like Folium and </a:t>
            </a:r>
            <a:r>
              <a:rPr lang="en-US" sz="1400" b="1" dirty="0" err="1">
                <a:latin typeface="Arial"/>
                <a:cs typeface="Arial"/>
              </a:rPr>
              <a:t>Plotly</a:t>
            </a:r>
            <a:r>
              <a:rPr lang="en-US" sz="1400" b="1" dirty="0">
                <a:latin typeface="Arial"/>
                <a:cs typeface="Arial"/>
              </a:rPr>
              <a:t> Dash were used to create dynamic dashboards and geospatial visualizations for deeper exploration.</a:t>
            </a:r>
          </a:p>
          <a:p>
            <a:r>
              <a:rPr lang="en-US" sz="1500" b="1" dirty="0">
                <a:solidFill>
                  <a:srgbClr val="C00000"/>
                </a:solidFill>
                <a:latin typeface="Arial"/>
                <a:cs typeface="Arial"/>
              </a:rPr>
              <a:t>Predictive Modeling</a:t>
            </a:r>
          </a:p>
          <a:p>
            <a:pPr>
              <a:buNone/>
            </a:pPr>
            <a:r>
              <a:rPr lang="en-US" sz="1400" b="1" dirty="0">
                <a:latin typeface="Arial"/>
                <a:cs typeface="Arial"/>
              </a:rPr>
              <a:t> Classification algorithms were employed to predict the success of rocket landings.</a:t>
            </a:r>
          </a:p>
          <a:p>
            <a:r>
              <a:rPr lang="en-US" sz="1500" b="1" dirty="0">
                <a:solidFill>
                  <a:srgbClr val="C00000"/>
                </a:solidFill>
                <a:latin typeface="Arial"/>
                <a:cs typeface="Arial"/>
              </a:rPr>
              <a:t>Model Development Workflow</a:t>
            </a:r>
          </a:p>
          <a:p>
            <a:pPr>
              <a:buNone/>
            </a:pPr>
            <a:r>
              <a:rPr lang="en-US" sz="1400" b="1" dirty="0">
                <a:latin typeface="Arial"/>
                <a:cs typeface="Arial"/>
              </a:rPr>
              <a:t> The process included building, tuning, and evaluating classification models to optimize predictive performance.</a:t>
            </a:r>
          </a:p>
          <a:p>
            <a:pPr marL="0" indent="0">
              <a:buNone/>
            </a:pPr>
            <a:endParaRPr lang="en-US" sz="1400" dirty="0"/>
          </a:p>
        </p:txBody>
      </p:sp>
      <p:pic>
        <p:nvPicPr>
          <p:cNvPr id="4" name="Picture 3">
            <a:extLst>
              <a:ext uri="{FF2B5EF4-FFF2-40B4-BE49-F238E27FC236}">
                <a16:creationId xmlns:a16="http://schemas.microsoft.com/office/drawing/2014/main" id="{280CF71F-8A03-DAC7-4BC2-F05644ECBFFF}"/>
              </a:ext>
            </a:extLst>
          </p:cNvPr>
          <p:cNvPicPr>
            <a:picLocks noChangeAspect="1"/>
          </p:cNvPicPr>
          <p:nvPr/>
        </p:nvPicPr>
        <p:blipFill>
          <a:blip r:embed="rId3"/>
          <a:stretch>
            <a:fillRect/>
          </a:stretch>
        </p:blipFill>
        <p:spPr>
          <a:xfrm>
            <a:off x="326512" y="1831709"/>
            <a:ext cx="2396296" cy="3194581"/>
          </a:xfrm>
          <a:prstGeom prst="rect">
            <a:avLst/>
          </a:prstGeom>
        </p:spPr>
      </p:pic>
    </p:spTree>
    <p:custDataLst>
      <p:tags r:id="rId1"/>
    </p:custDataLst>
    <p:extLst>
      <p:ext uri="{BB962C8B-B14F-4D97-AF65-F5344CB8AC3E}">
        <p14:creationId xmlns:p14="http://schemas.microsoft.com/office/powerpoint/2010/main" val="3791692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53E09-EEBE-BB91-37D6-26540D2A9B3C}"/>
              </a:ext>
            </a:extLst>
          </p:cNvPr>
          <p:cNvSpPr>
            <a:spLocks noGrp="1"/>
          </p:cNvSpPr>
          <p:nvPr>
            <p:ph type="title"/>
          </p:nvPr>
        </p:nvSpPr>
        <p:spPr/>
        <p:txBody>
          <a:bodyPr/>
          <a:lstStyle/>
          <a:p>
            <a:r>
              <a:rPr lang="en-US" dirty="0">
                <a:solidFill>
                  <a:schemeClr val="accent1">
                    <a:lumMod val="76000"/>
                  </a:schemeClr>
                </a:solidFill>
                <a:latin typeface="Arial"/>
              </a:rPr>
              <a:t>DATA COLLECTION</a:t>
            </a:r>
          </a:p>
        </p:txBody>
      </p:sp>
      <p:sp>
        <p:nvSpPr>
          <p:cNvPr id="3" name="Content Placeholder 2">
            <a:extLst>
              <a:ext uri="{FF2B5EF4-FFF2-40B4-BE49-F238E27FC236}">
                <a16:creationId xmlns:a16="http://schemas.microsoft.com/office/drawing/2014/main" id="{46575C97-6599-C377-3C15-FCEFF9FDF7E1}"/>
              </a:ext>
            </a:extLst>
          </p:cNvPr>
          <p:cNvSpPr>
            <a:spLocks noGrp="1"/>
          </p:cNvSpPr>
          <p:nvPr>
            <p:ph sz="half" idx="1"/>
          </p:nvPr>
        </p:nvSpPr>
        <p:spPr>
          <a:xfrm>
            <a:off x="3630" y="1545772"/>
            <a:ext cx="12190787" cy="4626428"/>
          </a:xfrm>
        </p:spPr>
        <p:txBody>
          <a:bodyPr vert="horz" lIns="91440" tIns="45720" rIns="91440" bIns="45720" rtlCol="0" anchor="t">
            <a:noAutofit/>
          </a:bodyPr>
          <a:lstStyle/>
          <a:p>
            <a:pPr marL="0" indent="0">
              <a:buNone/>
            </a:pPr>
            <a:r>
              <a:rPr lang="en-US" sz="1600" b="1" dirty="0">
                <a:latin typeface="Arial"/>
                <a:cs typeface="Arial"/>
              </a:rPr>
              <a:t>📊</a:t>
            </a:r>
            <a:r>
              <a:rPr lang="en-US" sz="1800" b="1" dirty="0">
                <a:latin typeface="Arial"/>
                <a:cs typeface="Arial"/>
              </a:rPr>
              <a:t> </a:t>
            </a:r>
            <a:r>
              <a:rPr lang="en-US" sz="1800" b="1" dirty="0">
                <a:solidFill>
                  <a:srgbClr val="C00000"/>
                </a:solidFill>
                <a:latin typeface="Arial"/>
                <a:cs typeface="Arial"/>
              </a:rPr>
              <a:t>Data Collection and Preprocessing Overview</a:t>
            </a:r>
            <a:endParaRPr lang="en-US" sz="1800">
              <a:latin typeface="Arial"/>
              <a:cs typeface="Arial"/>
            </a:endParaRPr>
          </a:p>
          <a:p>
            <a:r>
              <a:rPr lang="en-US" sz="1600" b="1" dirty="0">
                <a:latin typeface="Arial"/>
                <a:cs typeface="Arial"/>
              </a:rPr>
              <a:t>To build a robust machine learning pipeline for predicting Falcon 9 first-stage landing success, we gathered and prepared data using multiple sources and techniques:</a:t>
            </a:r>
          </a:p>
          <a:p>
            <a:pPr marL="0" indent="0">
              <a:buNone/>
            </a:pPr>
            <a:r>
              <a:rPr lang="en-US" sz="1600" b="1" dirty="0">
                <a:latin typeface="Arial"/>
                <a:cs typeface="Arial"/>
              </a:rPr>
              <a:t>🚀</a:t>
            </a:r>
            <a:r>
              <a:rPr lang="en-US" sz="1800" b="1" dirty="0">
                <a:solidFill>
                  <a:srgbClr val="C00000"/>
                </a:solidFill>
                <a:latin typeface="Arial"/>
                <a:cs typeface="Arial"/>
              </a:rPr>
              <a:t> SpaceX API Integration</a:t>
            </a:r>
          </a:p>
          <a:p>
            <a:r>
              <a:rPr lang="en-US" sz="1600" b="1" dirty="0">
                <a:latin typeface="Arial"/>
                <a:cs typeface="Arial"/>
              </a:rPr>
              <a:t>We initiated data collection using HTTP GET requests to the official SpaceX API.</a:t>
            </a:r>
          </a:p>
          <a:p>
            <a:r>
              <a:rPr lang="en-US" sz="1600" b="1" dirty="0">
                <a:latin typeface="Arial"/>
                <a:cs typeface="Arial"/>
              </a:rPr>
              <a:t>The API response was decoded into JSON format using the .</a:t>
            </a:r>
            <a:r>
              <a:rPr lang="en-US" sz="1600" b="1" err="1">
                <a:latin typeface="Arial"/>
                <a:cs typeface="Arial"/>
              </a:rPr>
              <a:t>json</a:t>
            </a:r>
            <a:r>
              <a:rPr lang="en-US" sz="1600" b="1" dirty="0">
                <a:latin typeface="Arial"/>
                <a:cs typeface="Arial"/>
              </a:rPr>
              <a:t>() method.</a:t>
            </a:r>
          </a:p>
          <a:p>
            <a:r>
              <a:rPr lang="en-US" sz="1600" b="1" dirty="0">
                <a:latin typeface="Arial"/>
                <a:cs typeface="Arial"/>
              </a:rPr>
              <a:t>We then transformed the nested JSON structure into a flat tabular format using </a:t>
            </a:r>
            <a:r>
              <a:rPr lang="en-US" sz="1600" b="1" err="1">
                <a:latin typeface="Arial"/>
                <a:cs typeface="Arial"/>
              </a:rPr>
              <a:t>pandas.json_normalize</a:t>
            </a:r>
            <a:r>
              <a:rPr lang="en-US" sz="1600" b="1" dirty="0">
                <a:latin typeface="Arial"/>
                <a:cs typeface="Arial"/>
              </a:rPr>
              <a:t>().</a:t>
            </a:r>
          </a:p>
          <a:p>
            <a:pPr marL="0" indent="0">
              <a:buNone/>
            </a:pPr>
            <a:r>
              <a:rPr lang="en-US" sz="1600" b="1" dirty="0">
                <a:latin typeface="Arial"/>
                <a:cs typeface="Arial"/>
              </a:rPr>
              <a:t>🧹</a:t>
            </a:r>
            <a:r>
              <a:rPr lang="en-US" sz="1800" b="1" dirty="0">
                <a:latin typeface="Arial"/>
                <a:cs typeface="Arial"/>
              </a:rPr>
              <a:t> </a:t>
            </a:r>
            <a:r>
              <a:rPr lang="en-US" sz="1800" b="1" dirty="0">
                <a:solidFill>
                  <a:srgbClr val="C00000"/>
                </a:solidFill>
                <a:latin typeface="Arial"/>
                <a:cs typeface="Arial"/>
              </a:rPr>
              <a:t>Data Cleaning</a:t>
            </a:r>
          </a:p>
          <a:p>
            <a:r>
              <a:rPr lang="en-US" sz="1600" b="1" dirty="0">
                <a:latin typeface="Arial"/>
                <a:cs typeface="Arial"/>
              </a:rPr>
              <a:t>The resulting </a:t>
            </a:r>
            <a:r>
              <a:rPr lang="en-US" sz="1600" b="1" err="1">
                <a:latin typeface="Arial"/>
                <a:cs typeface="Arial"/>
              </a:rPr>
              <a:t>dataframe</a:t>
            </a:r>
            <a:r>
              <a:rPr lang="en-US" sz="1600" b="1" dirty="0">
                <a:latin typeface="Arial"/>
                <a:cs typeface="Arial"/>
              </a:rPr>
              <a:t> was examined for missing values.</a:t>
            </a:r>
          </a:p>
          <a:p>
            <a:r>
              <a:rPr lang="en-US" sz="1600" b="1" dirty="0">
                <a:latin typeface="Arial"/>
                <a:cs typeface="Arial"/>
              </a:rPr>
              <a:t>Missing entries were handled appropriately through imputation or removal, ensuring data integrity for modeling.</a:t>
            </a:r>
          </a:p>
          <a:p>
            <a:pPr marL="0" indent="0">
              <a:buNone/>
            </a:pPr>
            <a:r>
              <a:rPr lang="en-US" sz="1600" b="1" dirty="0">
                <a:latin typeface="Arial"/>
                <a:cs typeface="Arial"/>
              </a:rPr>
              <a:t>🌐</a:t>
            </a:r>
            <a:r>
              <a:rPr lang="en-US" sz="1800" b="1" dirty="0">
                <a:solidFill>
                  <a:srgbClr val="C00000"/>
                </a:solidFill>
                <a:latin typeface="Arial"/>
                <a:cs typeface="Arial"/>
              </a:rPr>
              <a:t> Web Scraping from Wikipedia</a:t>
            </a:r>
          </a:p>
          <a:p>
            <a:r>
              <a:rPr lang="en-US" sz="1600" b="1" dirty="0">
                <a:latin typeface="Arial"/>
                <a:cs typeface="Arial"/>
              </a:rPr>
              <a:t>To supplement the API data, we scraped Falcon 9 launch records from Wikipedia using the </a:t>
            </a:r>
            <a:r>
              <a:rPr lang="en-US" sz="1600" b="1" err="1">
                <a:latin typeface="Arial"/>
                <a:cs typeface="Arial"/>
              </a:rPr>
              <a:t>BeautifulSoup</a:t>
            </a:r>
            <a:r>
              <a:rPr lang="en-US" sz="1600" b="1" dirty="0">
                <a:latin typeface="Arial"/>
                <a:cs typeface="Arial"/>
              </a:rPr>
              <a:t> library.</a:t>
            </a:r>
          </a:p>
          <a:p>
            <a:r>
              <a:rPr lang="en-US" sz="1600" b="1" dirty="0">
                <a:latin typeface="Arial"/>
                <a:cs typeface="Arial"/>
              </a:rPr>
              <a:t>The launch history was extracted from HTML tables, parsed, and converted into a pandas </a:t>
            </a:r>
            <a:r>
              <a:rPr lang="en-US" sz="1600" b="1" err="1">
                <a:latin typeface="Arial"/>
                <a:cs typeface="Arial"/>
              </a:rPr>
              <a:t>dataframe</a:t>
            </a:r>
            <a:r>
              <a:rPr lang="en-US" sz="1600" b="1" dirty="0">
                <a:latin typeface="Arial"/>
                <a:cs typeface="Arial"/>
              </a:rPr>
              <a:t> for further analysis.</a:t>
            </a:r>
          </a:p>
          <a:p>
            <a:endParaRPr lang="en-US" sz="1600" dirty="0">
              <a:latin typeface="Arial"/>
              <a:cs typeface="Arial"/>
            </a:endParaRPr>
          </a:p>
        </p:txBody>
      </p:sp>
    </p:spTree>
    <p:extLst>
      <p:ext uri="{BB962C8B-B14F-4D97-AF65-F5344CB8AC3E}">
        <p14:creationId xmlns:p14="http://schemas.microsoft.com/office/powerpoint/2010/main" val="586857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2B018-FA29-D067-AF69-A0A675A8AD31}"/>
              </a:ext>
            </a:extLst>
          </p:cNvPr>
          <p:cNvSpPr>
            <a:spLocks noGrp="1"/>
          </p:cNvSpPr>
          <p:nvPr>
            <p:ph type="title"/>
          </p:nvPr>
        </p:nvSpPr>
        <p:spPr/>
        <p:txBody>
          <a:bodyPr/>
          <a:lstStyle/>
          <a:p>
            <a:r>
              <a:rPr lang="en-US" dirty="0">
                <a:solidFill>
                  <a:schemeClr val="accent1">
                    <a:lumMod val="76000"/>
                  </a:schemeClr>
                </a:solidFill>
                <a:latin typeface="Arial"/>
              </a:rPr>
              <a:t>DATA COLLECTION VIA SPACE X API</a:t>
            </a:r>
          </a:p>
        </p:txBody>
      </p:sp>
      <p:sp>
        <p:nvSpPr>
          <p:cNvPr id="3" name="Content Placeholder 2">
            <a:extLst>
              <a:ext uri="{FF2B5EF4-FFF2-40B4-BE49-F238E27FC236}">
                <a16:creationId xmlns:a16="http://schemas.microsoft.com/office/drawing/2014/main" id="{84B6C460-C860-C09B-D301-D0D0CD15E4AA}"/>
              </a:ext>
            </a:extLst>
          </p:cNvPr>
          <p:cNvSpPr>
            <a:spLocks noGrp="1"/>
          </p:cNvSpPr>
          <p:nvPr>
            <p:ph sz="half" idx="1"/>
          </p:nvPr>
        </p:nvSpPr>
        <p:spPr/>
        <p:txBody>
          <a:bodyPr vert="horz" lIns="91440" tIns="45720" rIns="91440" bIns="45720" rtlCol="0" anchor="t">
            <a:normAutofit fontScale="92500" lnSpcReduction="20000"/>
          </a:bodyPr>
          <a:lstStyle/>
          <a:p>
            <a:endParaRPr lang="en-US"/>
          </a:p>
          <a:p>
            <a:pPr marL="0" indent="0">
              <a:buNone/>
            </a:pPr>
            <a:r>
              <a:rPr lang="en-US" dirty="0">
                <a:latin typeface="IBM Plex Sans"/>
              </a:rPr>
              <a:t>🚀</a:t>
            </a:r>
            <a:r>
              <a:rPr lang="en-US" sz="2000" b="1" u="sng" dirty="0">
                <a:solidFill>
                  <a:srgbClr val="C00000"/>
                </a:solidFill>
                <a:latin typeface="IBM Plex Sans"/>
              </a:rPr>
              <a:t> </a:t>
            </a:r>
            <a:r>
              <a:rPr lang="en-US" sz="2000" b="1" u="sng" dirty="0">
                <a:solidFill>
                  <a:srgbClr val="C00000"/>
                </a:solidFill>
                <a:latin typeface="Arial"/>
                <a:cs typeface="Arial"/>
              </a:rPr>
              <a:t>Data Acquisition and Preparation</a:t>
            </a:r>
          </a:p>
          <a:p>
            <a:r>
              <a:rPr lang="en-US" sz="1800" b="1" dirty="0">
                <a:latin typeface="Arial"/>
                <a:cs typeface="Arial"/>
              </a:rPr>
              <a:t>We initiated data collection using an HTTP GET request to the SpaceX API.</a:t>
            </a:r>
          </a:p>
          <a:p>
            <a:r>
              <a:rPr lang="en-US" sz="1800" b="1" dirty="0">
                <a:latin typeface="Arial"/>
                <a:cs typeface="Arial"/>
              </a:rPr>
              <a:t> The response was parsed into JSON format and converted into a structured pandas </a:t>
            </a:r>
            <a:r>
              <a:rPr lang="en-US" sz="1800" b="1" err="1">
                <a:latin typeface="Arial"/>
                <a:cs typeface="Arial"/>
              </a:rPr>
              <a:t>dataframe</a:t>
            </a:r>
            <a:r>
              <a:rPr lang="en-US" sz="1800" b="1" dirty="0">
                <a:latin typeface="Arial"/>
                <a:cs typeface="Arial"/>
              </a:rPr>
              <a:t>.</a:t>
            </a:r>
          </a:p>
          <a:p>
            <a:r>
              <a:rPr lang="en-US" sz="1800" b="1" dirty="0">
                <a:latin typeface="Arial"/>
                <a:cs typeface="Arial"/>
              </a:rPr>
              <a:t> Subsequently, we performed basic data cleaning, wrangling, and formatting to ensure consistency and usability for downstream analysis.</a:t>
            </a:r>
          </a:p>
          <a:p>
            <a:pPr marL="0" indent="0">
              <a:buNone/>
            </a:pPr>
            <a:r>
              <a:rPr lang="en-US" sz="1800" b="1" u="sng" dirty="0">
                <a:solidFill>
                  <a:srgbClr val="C00000"/>
                </a:solidFill>
                <a:latin typeface="Arial"/>
                <a:cs typeface="Arial"/>
              </a:rPr>
              <a:t>NOTEBOOK LINK BELOW:</a:t>
            </a:r>
          </a:p>
          <a:p>
            <a:r>
              <a:rPr lang="en-US" sz="1800" b="1" dirty="0">
                <a:solidFill>
                  <a:srgbClr val="7030A0"/>
                </a:solidFill>
                <a:latin typeface="Arial"/>
                <a:cs typeface="Arial"/>
              </a:rPr>
              <a:t>https://github.com/Aali715/DATA-SCIENCE-CAPSTONE-PROJECT/blob/9d1ee33c7e06ff05fc0e58f5fe9e420f2c2969c2/jupyter-labs-spacex-data-collection-api.ipynb</a:t>
            </a:r>
          </a:p>
        </p:txBody>
      </p:sp>
      <p:pic>
        <p:nvPicPr>
          <p:cNvPr id="5" name="Content Placeholder 4" descr="A screenshot of a computer&#10;&#10;AI-generated content may be incorrect.">
            <a:extLst>
              <a:ext uri="{FF2B5EF4-FFF2-40B4-BE49-F238E27FC236}">
                <a16:creationId xmlns:a16="http://schemas.microsoft.com/office/drawing/2014/main" id="{1B1F773B-5A63-B6CF-D417-E5188AC3F329}"/>
              </a:ext>
            </a:extLst>
          </p:cNvPr>
          <p:cNvPicPr>
            <a:picLocks noGrp="1" noChangeAspect="1"/>
          </p:cNvPicPr>
          <p:nvPr>
            <p:ph sz="half" idx="2"/>
          </p:nvPr>
        </p:nvPicPr>
        <p:blipFill>
          <a:blip r:embed="rId2"/>
          <a:stretch>
            <a:fillRect/>
          </a:stretch>
        </p:blipFill>
        <p:spPr>
          <a:xfrm>
            <a:off x="6334125" y="1619250"/>
            <a:ext cx="4857750" cy="4533900"/>
          </a:xfrm>
          <a:prstGeom prst="rect">
            <a:avLst/>
          </a:prstGeom>
        </p:spPr>
      </p:pic>
    </p:spTree>
    <p:extLst>
      <p:ext uri="{BB962C8B-B14F-4D97-AF65-F5344CB8AC3E}">
        <p14:creationId xmlns:p14="http://schemas.microsoft.com/office/powerpoint/2010/main" val="4076482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F8ECF-FA5D-F6E6-3EB8-0C2766446722}"/>
              </a:ext>
            </a:extLst>
          </p:cNvPr>
          <p:cNvSpPr>
            <a:spLocks noGrp="1"/>
          </p:cNvSpPr>
          <p:nvPr>
            <p:ph type="title"/>
          </p:nvPr>
        </p:nvSpPr>
        <p:spPr/>
        <p:txBody>
          <a:bodyPr>
            <a:normAutofit/>
          </a:bodyPr>
          <a:lstStyle/>
          <a:p>
            <a:r>
              <a:rPr lang="en-US" sz="4800" dirty="0">
                <a:solidFill>
                  <a:srgbClr val="0B49CB"/>
                </a:solidFill>
                <a:latin typeface="Arial"/>
              </a:rPr>
              <a:t>Data Collection Via Web Scraping</a:t>
            </a:r>
            <a:endParaRPr lang="en-US" sz="4800">
              <a:latin typeface="Arial"/>
            </a:endParaRPr>
          </a:p>
        </p:txBody>
      </p:sp>
      <p:sp>
        <p:nvSpPr>
          <p:cNvPr id="3" name="Content Placeholder 2">
            <a:extLst>
              <a:ext uri="{FF2B5EF4-FFF2-40B4-BE49-F238E27FC236}">
                <a16:creationId xmlns:a16="http://schemas.microsoft.com/office/drawing/2014/main" id="{249E343E-B577-75BF-2B6D-8F7B73987A18}"/>
              </a:ext>
            </a:extLst>
          </p:cNvPr>
          <p:cNvSpPr>
            <a:spLocks noGrp="1"/>
          </p:cNvSpPr>
          <p:nvPr>
            <p:ph sz="half" idx="1"/>
          </p:nvPr>
        </p:nvSpPr>
        <p:spPr/>
        <p:txBody>
          <a:bodyPr vert="horz" lIns="91440" tIns="45720" rIns="91440" bIns="45720" rtlCol="0" anchor="t">
            <a:normAutofit/>
          </a:bodyPr>
          <a:lstStyle/>
          <a:p>
            <a:r>
              <a:rPr lang="en-US" sz="1600" b="1" dirty="0">
                <a:latin typeface="IBM Plex Sans"/>
              </a:rPr>
              <a:t>🌐 </a:t>
            </a:r>
            <a:r>
              <a:rPr lang="en-US" sz="1800" b="1" dirty="0">
                <a:solidFill>
                  <a:srgbClr val="C00000"/>
                </a:solidFill>
                <a:latin typeface="IBM Plex Sans"/>
              </a:rPr>
              <a:t>Web Scraping Falcon 9 Launch Records</a:t>
            </a:r>
          </a:p>
          <a:p>
            <a:r>
              <a:rPr lang="en-US" sz="1600" b="1" dirty="0">
                <a:latin typeface="IBM Plex Sans"/>
              </a:rPr>
              <a:t>To enrich our dataset, we applied web scraping techniques to extract historical Falcon 9 launch records from Wikipedia using the </a:t>
            </a:r>
            <a:r>
              <a:rPr lang="en-US" sz="1600" b="1" err="1">
                <a:latin typeface="Consolas"/>
              </a:rPr>
              <a:t>BeautifulSoup</a:t>
            </a:r>
            <a:r>
              <a:rPr lang="en-US" sz="1600" b="1" dirty="0">
                <a:latin typeface="IBM Plex Sans"/>
              </a:rPr>
              <a:t> library.</a:t>
            </a:r>
          </a:p>
          <a:p>
            <a:r>
              <a:rPr lang="en-US" sz="1600" b="1" dirty="0">
                <a:latin typeface="IBM Plex Sans"/>
              </a:rPr>
              <a:t> We targeted the HTML table containing launch data, parsed its structure, and converted the extracted content into a structured </a:t>
            </a:r>
            <a:r>
              <a:rPr lang="en-US" sz="1600" b="1" dirty="0">
                <a:latin typeface="Consolas"/>
              </a:rPr>
              <a:t>pandas</a:t>
            </a:r>
            <a:r>
              <a:rPr lang="en-US" sz="1600" b="1" dirty="0">
                <a:latin typeface="IBM Plex Sans"/>
              </a:rPr>
              <a:t> </a:t>
            </a:r>
            <a:r>
              <a:rPr lang="en-US" sz="1600" b="1" dirty="0" err="1">
                <a:latin typeface="IBM Plex Sans"/>
              </a:rPr>
              <a:t>dataframe</a:t>
            </a:r>
            <a:r>
              <a:rPr lang="en-US" sz="1600" b="1" dirty="0">
                <a:latin typeface="IBM Plex Sans"/>
              </a:rPr>
              <a:t>.</a:t>
            </a:r>
          </a:p>
          <a:p>
            <a:r>
              <a:rPr lang="en-US" sz="1600" b="1" dirty="0">
                <a:latin typeface="IBM Plex Sans"/>
              </a:rPr>
              <a:t> This supplementary data provided valuable insights for our analysis and model training.</a:t>
            </a:r>
          </a:p>
          <a:p>
            <a:pPr marL="0" indent="0">
              <a:buNone/>
            </a:pPr>
            <a:r>
              <a:rPr lang="en-US" sz="1600" b="1" u="sng" dirty="0">
                <a:solidFill>
                  <a:srgbClr val="C00000"/>
                </a:solidFill>
                <a:latin typeface="IBM Plex Sans"/>
              </a:rPr>
              <a:t>LINK TO NOTEBOOK</a:t>
            </a:r>
          </a:p>
          <a:p>
            <a:r>
              <a:rPr lang="en-US" sz="1600" b="1" u="sng" dirty="0">
                <a:solidFill>
                  <a:srgbClr val="0072C3"/>
                </a:solidFill>
                <a:latin typeface="IBM Plex Sans"/>
              </a:rPr>
              <a:t>https://github.com/Aali715/DATA-SCIENCE-CAPSTONE-PROJECT/blob/9d1ee33c7e06ff05fc0e58f5fe9e420f2c2969c2/jupyter-labs-webscraping.ipynb</a:t>
            </a:r>
          </a:p>
          <a:p>
            <a:endParaRPr lang="en-US" sz="1600" b="1" dirty="0"/>
          </a:p>
        </p:txBody>
      </p:sp>
      <p:pic>
        <p:nvPicPr>
          <p:cNvPr id="5" name="Content Placeholder 4" descr="A screenshot of a computer program&#10;&#10;AI-generated content may be incorrect.">
            <a:extLst>
              <a:ext uri="{FF2B5EF4-FFF2-40B4-BE49-F238E27FC236}">
                <a16:creationId xmlns:a16="http://schemas.microsoft.com/office/drawing/2014/main" id="{9C781102-4DFF-87ED-DCF3-489536F55F50}"/>
              </a:ext>
            </a:extLst>
          </p:cNvPr>
          <p:cNvPicPr>
            <a:picLocks noGrp="1" noChangeAspect="1"/>
          </p:cNvPicPr>
          <p:nvPr>
            <p:ph sz="half" idx="2"/>
          </p:nvPr>
        </p:nvPicPr>
        <p:blipFill>
          <a:blip r:embed="rId2"/>
          <a:stretch>
            <a:fillRect/>
          </a:stretch>
        </p:blipFill>
        <p:spPr>
          <a:xfrm>
            <a:off x="6536081" y="1600200"/>
            <a:ext cx="4453837" cy="4572000"/>
          </a:xfrm>
          <a:prstGeom prst="rect">
            <a:avLst/>
          </a:prstGeom>
        </p:spPr>
      </p:pic>
    </p:spTree>
    <p:extLst>
      <p:ext uri="{BB962C8B-B14F-4D97-AF65-F5344CB8AC3E}">
        <p14:creationId xmlns:p14="http://schemas.microsoft.com/office/powerpoint/2010/main" val="1035359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3F900-F166-BEB7-F740-8C872536DC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210DC-B757-47AF-44F4-D6EC9F4BF93B}"/>
              </a:ext>
            </a:extLst>
          </p:cNvPr>
          <p:cNvSpPr>
            <a:spLocks noGrp="1"/>
          </p:cNvSpPr>
          <p:nvPr>
            <p:ph type="title"/>
          </p:nvPr>
        </p:nvSpPr>
        <p:spPr>
          <a:xfrm>
            <a:off x="838200" y="365125"/>
            <a:ext cx="10515600" cy="1325563"/>
          </a:xfrm>
        </p:spPr>
        <p:txBody>
          <a:bodyPr anchor="ctr">
            <a:normAutofit/>
          </a:bodyPr>
          <a:lstStyle/>
          <a:p>
            <a:r>
              <a:rPr lang="en-US" dirty="0">
                <a:solidFill>
                  <a:schemeClr val="accent1">
                    <a:lumMod val="76000"/>
                  </a:schemeClr>
                </a:solidFill>
                <a:latin typeface="Arial"/>
              </a:rPr>
              <a:t>DATA WRANGLING</a:t>
            </a:r>
          </a:p>
        </p:txBody>
      </p:sp>
      <p:sp>
        <p:nvSpPr>
          <p:cNvPr id="5" name="TextBox 4">
            <a:extLst>
              <a:ext uri="{FF2B5EF4-FFF2-40B4-BE49-F238E27FC236}">
                <a16:creationId xmlns:a16="http://schemas.microsoft.com/office/drawing/2014/main" id="{04E34631-5EE3-3FD9-BA86-07DD6FF59145}"/>
              </a:ext>
            </a:extLst>
          </p:cNvPr>
          <p:cNvSpPr txBox="1"/>
          <p:nvPr/>
        </p:nvSpPr>
        <p:spPr>
          <a:xfrm>
            <a:off x="313547" y="1448171"/>
            <a:ext cx="6290452" cy="51398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0070C0"/>
                </a:solidFill>
                <a:latin typeface="Arial"/>
                <a:ea typeface="+mn-lt"/>
                <a:cs typeface="+mn-lt"/>
              </a:rPr>
              <a:t>📊 </a:t>
            </a:r>
            <a:r>
              <a:rPr lang="en-US" sz="2800" b="1" dirty="0">
                <a:solidFill>
                  <a:srgbClr val="C00000"/>
                </a:solidFill>
                <a:latin typeface="Arial"/>
                <a:ea typeface="+mn-lt"/>
                <a:cs typeface="+mn-lt"/>
              </a:rPr>
              <a:t>Exploratory Data Analysis and Label Preparation</a:t>
            </a:r>
            <a:endParaRPr lang="en-US" sz="2800" b="1">
              <a:solidFill>
                <a:srgbClr val="C00000"/>
              </a:solidFill>
              <a:latin typeface="Arial"/>
              <a:cs typeface="Arial"/>
            </a:endParaRPr>
          </a:p>
          <a:p>
            <a:pPr marL="285750" indent="-285750">
              <a:buFont typeface="Arial"/>
              <a:buChar char="•"/>
            </a:pPr>
            <a:r>
              <a:rPr lang="en-US" sz="1700" b="1" dirty="0">
                <a:latin typeface="Arial"/>
                <a:ea typeface="+mn-lt"/>
                <a:cs typeface="+mn-lt"/>
              </a:rPr>
              <a:t>We conducted exploratory data analysis to understand the distribution and characteristics of the launch dataset.</a:t>
            </a:r>
            <a:endParaRPr lang="en-US" sz="1700" b="1" dirty="0">
              <a:latin typeface="Arial"/>
              <a:cs typeface="Arial"/>
            </a:endParaRPr>
          </a:p>
          <a:p>
            <a:pPr marL="285750" indent="-285750">
              <a:buFont typeface="Arial"/>
              <a:buChar char="•"/>
            </a:pPr>
            <a:r>
              <a:rPr lang="en-US" sz="1700" b="1" dirty="0">
                <a:latin typeface="Arial"/>
                <a:ea typeface="+mn-lt"/>
                <a:cs typeface="+mn-lt"/>
              </a:rPr>
              <a:t> This included calculating the number of launches per site and analyzing the frequency and types of orbital paths.</a:t>
            </a:r>
            <a:endParaRPr lang="en-US" sz="1700" b="1" dirty="0">
              <a:latin typeface="Arial"/>
              <a:cs typeface="Arial"/>
            </a:endParaRPr>
          </a:p>
          <a:p>
            <a:pPr marL="285750" indent="-285750">
              <a:buFont typeface="Arial"/>
              <a:buChar char="•"/>
            </a:pPr>
            <a:r>
              <a:rPr lang="en-US" sz="1700" b="1" dirty="0">
                <a:latin typeface="Arial"/>
                <a:ea typeface="+mn-lt"/>
                <a:cs typeface="+mn-lt"/>
              </a:rPr>
              <a:t> To prepare the target variable for model training, we derived a binary landing outcome label from the original </a:t>
            </a:r>
            <a:r>
              <a:rPr lang="en-US" sz="1700" b="1" dirty="0">
                <a:latin typeface="Arial"/>
                <a:cs typeface="Arial"/>
              </a:rPr>
              <a:t>outcome</a:t>
            </a:r>
            <a:r>
              <a:rPr lang="en-US" sz="1700" b="1" dirty="0">
                <a:latin typeface="Arial"/>
                <a:ea typeface="+mn-lt"/>
                <a:cs typeface="+mn-lt"/>
              </a:rPr>
              <a:t> column.</a:t>
            </a:r>
            <a:endParaRPr lang="en-US" sz="1700" b="1" dirty="0">
              <a:latin typeface="Arial"/>
              <a:cs typeface="Arial"/>
            </a:endParaRPr>
          </a:p>
          <a:p>
            <a:pPr marL="285750" indent="-285750">
              <a:buFont typeface="Arial"/>
              <a:buChar char="•"/>
            </a:pPr>
            <a:r>
              <a:rPr lang="en-US" sz="1700" b="1" dirty="0">
                <a:latin typeface="Arial"/>
                <a:ea typeface="+mn-lt"/>
                <a:cs typeface="+mn-lt"/>
              </a:rPr>
              <a:t> The processed results were then exported to a CSV file for further modeling.</a:t>
            </a:r>
            <a:endParaRPr lang="en-US" sz="1700" b="1" dirty="0">
              <a:latin typeface="Arial"/>
              <a:cs typeface="Arial"/>
            </a:endParaRPr>
          </a:p>
          <a:p>
            <a:r>
              <a:rPr lang="en-US" sz="1700" b="1" u="sng" dirty="0">
                <a:solidFill>
                  <a:srgbClr val="C00000"/>
                </a:solidFill>
                <a:latin typeface="Arial"/>
                <a:ea typeface="+mn-lt"/>
                <a:cs typeface="+mn-lt"/>
              </a:rPr>
              <a:t>LINK TO NOTEBOOK</a:t>
            </a:r>
          </a:p>
          <a:p>
            <a:pPr marL="285750" indent="-285750">
              <a:buFont typeface="Arial"/>
              <a:buChar char="•"/>
            </a:pPr>
            <a:r>
              <a:rPr lang="en-US" sz="1700" b="1" u="sng" dirty="0">
                <a:solidFill>
                  <a:srgbClr val="0072C3"/>
                </a:solidFill>
                <a:latin typeface="Arial"/>
                <a:ea typeface="+mn-lt"/>
                <a:cs typeface="+mn-lt"/>
              </a:rPr>
              <a:t>https://github.com/Aali715/DATA-SCIENCE-CAPSTONE-PROJECT/blob/9d1ee33c7e06ff05fc0e58f5fe9e420f2c2969c2/labs-jupyter-spacex-Data%20wrangling.ipynb</a:t>
            </a:r>
            <a:endParaRPr lang="en-US" sz="1700" b="1" u="sng">
              <a:solidFill>
                <a:srgbClr val="0072C3"/>
              </a:solidFill>
              <a:latin typeface="Arial"/>
              <a:cs typeface="Arial"/>
            </a:endParaRPr>
          </a:p>
          <a:p>
            <a:endParaRPr lang="en-US" sz="1700" b="1" u="sng" dirty="0">
              <a:solidFill>
                <a:srgbClr val="0072C3"/>
              </a:solidFill>
              <a:latin typeface="Arial"/>
              <a:cs typeface="Arial"/>
            </a:endParaRPr>
          </a:p>
        </p:txBody>
      </p:sp>
      <p:pic>
        <p:nvPicPr>
          <p:cNvPr id="3" name="Picture 2" descr="A diagram of the earth&#10;&#10;AI-generated content may be incorrect.">
            <a:extLst>
              <a:ext uri="{FF2B5EF4-FFF2-40B4-BE49-F238E27FC236}">
                <a16:creationId xmlns:a16="http://schemas.microsoft.com/office/drawing/2014/main" id="{76CC52A3-A305-90CA-2D4C-16E7E6C1A165}"/>
              </a:ext>
            </a:extLst>
          </p:cNvPr>
          <p:cNvPicPr>
            <a:picLocks noChangeAspect="1"/>
          </p:cNvPicPr>
          <p:nvPr/>
        </p:nvPicPr>
        <p:blipFill>
          <a:blip r:embed="rId3"/>
          <a:stretch>
            <a:fillRect/>
          </a:stretch>
        </p:blipFill>
        <p:spPr>
          <a:xfrm>
            <a:off x="6718830" y="1560513"/>
            <a:ext cx="5019675" cy="4565498"/>
          </a:xfrm>
          <a:prstGeom prst="rect">
            <a:avLst/>
          </a:prstGeom>
        </p:spPr>
      </p:pic>
    </p:spTree>
    <p:custDataLst>
      <p:tags r:id="rId1"/>
    </p:custDataLst>
    <p:extLst>
      <p:ext uri="{BB962C8B-B14F-4D97-AF65-F5344CB8AC3E}">
        <p14:creationId xmlns:p14="http://schemas.microsoft.com/office/powerpoint/2010/main" val="22159085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
  <p:tag name="ARTICULATE_DESIGN_ID_SLIDE_TEMPLATE_SKILL_NETWORK" val="762xjmeN"/>
  <p:tag name="ARTICULATE_DESIGN_ID_IBM DEVELOPER 2018 WHITE BACKGROUND" val="AcyDFp8V"/>
  <p:tag name="ARTICULATE_SLIDE_THUMBNAIL_REFRESH" val="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LIDE_TEMPLATE_skill_network">
  <a:themeElements>
    <a:clrScheme name="IBM Skills Network">
      <a:dk1>
        <a:srgbClr val="262626"/>
      </a:dk1>
      <a:lt1>
        <a:srgbClr val="525252"/>
      </a:lt1>
      <a:dk2>
        <a:srgbClr val="FFFFFF"/>
      </a:dk2>
      <a:lt2>
        <a:srgbClr val="FFFFFF"/>
      </a:lt2>
      <a:accent1>
        <a:srgbClr val="6C4DEA"/>
      </a:accent1>
      <a:accent2>
        <a:srgbClr val="82CFFF"/>
      </a:accent2>
      <a:accent3>
        <a:srgbClr val="FF7EB6"/>
      </a:accent3>
      <a:accent4>
        <a:srgbClr val="3DDBD9"/>
      </a:accent4>
      <a:accent5>
        <a:srgbClr val="5B9BD5"/>
      </a:accent5>
      <a:accent6>
        <a:srgbClr val="525252"/>
      </a:accent6>
      <a:hlink>
        <a:srgbClr val="C1C7CD"/>
      </a:hlink>
      <a:folHlink>
        <a:srgbClr val="DA1E28"/>
      </a:folHlink>
    </a:clrScheme>
    <a:fontScheme name="IBM Skills Network">
      <a:majorFont>
        <a:latin typeface="IBM Plex Sans SemiBold"/>
        <a:ea typeface=""/>
        <a:cs typeface=""/>
      </a:majorFont>
      <a:minorFont>
        <a:latin typeface="IBM Plex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BM Skills Network PPT Template 01.2023.pptx" id="{565886F7-76CC-4370-877F-2511E1EB1B28}" vid="{AD061E48-3596-4052-9172-46F1919207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155be751-a274-42e8-93fb-f39d3b9bccc8">
      <Terms xmlns="http://schemas.microsoft.com/office/infopath/2007/PartnerControls"/>
    </lcf76f155ced4ddcb4097134ff3c332f>
    <TaxCatchAll xmlns="f80a141d-92ca-4d3d-9308-f7e7b1d44ce8" xsi:nil="true"/>
    <AWBlink xmlns="155be751-a274-42e8-93fb-f39d3b9bccc8"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9" ma:contentTypeDescription="Create a new document." ma:contentTypeScope="" ma:versionID="d7279d4efbac013e02c1e816bc7f7c13">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0a3fd1dbe83fc08387abb87098562ef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element ref="ns2:MediaLengthInSeconds" minOccurs="0"/>
                <xsd:element ref="ns2:lcf76f155ced4ddcb4097134ff3c332f" minOccurs="0"/>
                <xsd:element ref="ns3:TaxCatchAll" minOccurs="0"/>
                <xsd:element ref="ns2:MediaServiceObjectDetectorVersions" minOccurs="0"/>
                <xsd:element ref="ns2:AWBlink"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bfc8dc1-ab14-4a6b-8a4a-9f7f0b948a94"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AWBlink" ma:index="25" nillable="true" ma:displayName="AWB link" ma:description="Author Workbench link" ma:format="Dropdown" ma:internalName="AWBlink">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02edd55d-11a0-43df-8094-42adcb6055ca}" ma:internalName="TaxCatchAll" ma:showField="CatchAllData" ma:web="f80a141d-92ca-4d3d-9308-f7e7b1d44ce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DA07C5-A406-4A0D-B3E6-3856C94AC7F3}">
  <ds:schemaRefs>
    <ds:schemaRef ds:uri="155be751-a274-42e8-93fb-f39d3b9bccc8"/>
    <ds:schemaRef ds:uri="http://purl.org/dc/elements/1.1/"/>
    <ds:schemaRef ds:uri="http://schemas.microsoft.com/office/2006/metadata/propertie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f80a141d-92ca-4d3d-9308-f7e7b1d44ce8"/>
    <ds:schemaRef ds:uri="http://www.w3.org/XML/1998/namespace"/>
    <ds:schemaRef ds:uri="http://purl.org/dc/terms/"/>
  </ds:schemaRefs>
</ds:datastoreItem>
</file>

<file path=customXml/itemProps2.xml><?xml version="1.0" encoding="utf-8"?>
<ds:datastoreItem xmlns:ds="http://schemas.openxmlformats.org/officeDocument/2006/customXml" ds:itemID="{BEAB06F8-DBB4-44C7-AF84-8B098C8B03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5be751-a274-42e8-93fb-f39d3b9bccc8"/>
    <ds:schemaRef ds:uri="f80a141d-92ca-4d3d-9308-f7e7b1d44c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IBM PPT Temp Jan 2023</Template>
  <TotalTime>5</TotalTime>
  <Words>351</Words>
  <Application>Microsoft Office PowerPoint</Application>
  <PresentationFormat>Widescreen</PresentationFormat>
  <Paragraphs>107</Paragraphs>
  <Slides>48</Slides>
  <Notes>0</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SLIDE_TEMPLATE_skill_network</vt:lpstr>
      <vt:lpstr>IBM Data Science  Capstone Project</vt:lpstr>
      <vt:lpstr>PowerPoint Presentation</vt:lpstr>
      <vt:lpstr>EXECUTIVE SUMMARY</vt:lpstr>
      <vt:lpstr>INTRODUCTION</vt:lpstr>
      <vt:lpstr>METHODOLOGY</vt:lpstr>
      <vt:lpstr>DATA COLLECTION</vt:lpstr>
      <vt:lpstr>DATA COLLECTION VIA SPACE X API</vt:lpstr>
      <vt:lpstr>Data Collection Via Web Scraping</vt:lpstr>
      <vt:lpstr>DATA WRANGLING</vt:lpstr>
      <vt:lpstr>EDA with Data Visualization</vt:lpstr>
      <vt:lpstr>EDA WITH SQL</vt:lpstr>
      <vt:lpstr>BUILD AN INTERACTIVE MAP WTH FOLIUM</vt:lpstr>
      <vt:lpstr>BUILD A DASHBOARD WITH PLOTLY DASH</vt:lpstr>
      <vt:lpstr>Predictive Analysis (Classification) </vt:lpstr>
      <vt:lpstr>RESULTS</vt:lpstr>
      <vt:lpstr>       EDA WITH VISUALIZATION</vt:lpstr>
      <vt:lpstr>Flight Number vs. Launch Site</vt:lpstr>
      <vt:lpstr>PAYLOAD VERSUS LAUNCH SITE</vt:lpstr>
      <vt:lpstr>SUCCESS RATE VERSUS ORBIT TYPE</vt:lpstr>
      <vt:lpstr> FLIGHT NUMBER vs. ORBIT TYPE  </vt:lpstr>
      <vt:lpstr>PAYLOAD vs. ORBIT TYPE </vt:lpstr>
      <vt:lpstr>LAUNCH SUCCESS YEARLY TREND </vt:lpstr>
      <vt:lpstr>PowerPoint Presentation</vt:lpstr>
      <vt:lpstr>ALL LAUNCH SITE NAMES </vt:lpstr>
      <vt:lpstr>LAUNCH SITE NAMES BEGIN WITH 'CCA' </vt:lpstr>
      <vt:lpstr>TOTAL PAYLOAD MASS</vt:lpstr>
      <vt:lpstr>AVERAGE PAYLOAD MASS BY F9 v1.1 </vt:lpstr>
      <vt:lpstr>FIRST SUCCESS GROUND LANDING DATE </vt:lpstr>
      <vt:lpstr>Successful Drone Ship Landing with Payload between4000 and 6000 </vt:lpstr>
      <vt:lpstr>TOTAL NUMBER OF SUCCESSFUL AND FAILURE MISSION OUTCOMES </vt:lpstr>
      <vt:lpstr>BOOSTERS CARRIERS MAXIMUM PAYLOAD</vt:lpstr>
      <vt:lpstr>2015 LAUNCH RECORDS </vt:lpstr>
      <vt:lpstr>Rank Landing Outcomes Between 2010-06-04 and2017-03-20 </vt:lpstr>
      <vt:lpstr>INTERACTIVE VISUAL ANALYTICS WITH FOLIUM</vt:lpstr>
      <vt:lpstr>ALL LAUNCH SITES ON FOLIUM MAP</vt:lpstr>
      <vt:lpstr>MARKERS SHOWING LAUNCH SITES WITH COLOR LABELS </vt:lpstr>
      <vt:lpstr>LAUNCH SITE DISTANCE TO LANDMARKS </vt:lpstr>
      <vt:lpstr>BUILD A DASHBOARD WITH PLOTLY DASH</vt:lpstr>
      <vt:lpstr>PIE CHART SHOWING THE SUCCESS OF EACH LAUNCH SITE IN % </vt:lpstr>
      <vt:lpstr> PIE CHART DEPICTING THE LAUNCH SITE WITH THE HIGHEST LAUNCH SUCCESS RATIO  </vt:lpstr>
      <vt:lpstr>SCATTER PLOT OF PAYLOAD vs LAUNCH OUTCOME FOR ALL SITES, PAYLOAD IN RANGE SLIDER </vt:lpstr>
      <vt:lpstr>PREDICTIVE ANALYSIS(CLASSIFICATION)</vt:lpstr>
      <vt:lpstr>CLASSIFICATION ACCURACY </vt:lpstr>
      <vt:lpstr>CONFUSION MATRIX</vt:lpstr>
      <vt:lpstr> CONCLUSION</vt:lpstr>
      <vt:lpstr>APPENDIX</vt:lpstr>
      <vt:lpstr>FOLIUM MAP WITH MARKERCLUSTER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Tori Sleeper</dc:creator>
  <cp:lastModifiedBy>Tori Sleeper</cp:lastModifiedBy>
  <cp:revision>1387</cp:revision>
  <dcterms:created xsi:type="dcterms:W3CDTF">2024-10-30T05:40:03Z</dcterms:created>
  <dcterms:modified xsi:type="dcterms:W3CDTF">2025-11-29T06:57:58Z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ediaServiceImageTags">
    <vt:lpwstr/>
  </property>
  <property fmtid="{D5CDD505-2E9C-101B-9397-08002B2CF9AE}" pid="4" name="ArticulateGUID">
    <vt:lpwstr>07C438A6-8092-445C-AC0D-AE1422093206</vt:lpwstr>
  </property>
  <property fmtid="{D5CDD505-2E9C-101B-9397-08002B2CF9AE}" pid="5" name="ArticulatePath">
    <vt:lpwstr>https://skilluptech.sharepoint.com/sites/Coursera/Shared Documents/General/PPT template/IBM Skills Network PPT Template 01.2023</vt:lpwstr>
  </property>
</Properties>
</file>